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03" r:id="rId1"/>
  </p:sldMasterIdLst>
  <p:notesMasterIdLst>
    <p:notesMasterId r:id="rId14"/>
  </p:notesMasterIdLst>
  <p:sldIdLst>
    <p:sldId id="267" r:id="rId2"/>
    <p:sldId id="266" r:id="rId3"/>
    <p:sldId id="282" r:id="rId4"/>
    <p:sldId id="270" r:id="rId5"/>
    <p:sldId id="273" r:id="rId6"/>
    <p:sldId id="281" r:id="rId7"/>
    <p:sldId id="275" r:id="rId8"/>
    <p:sldId id="274" r:id="rId9"/>
    <p:sldId id="276" r:id="rId10"/>
    <p:sldId id="277" r:id="rId11"/>
    <p:sldId id="278" r:id="rId12"/>
    <p:sldId id="279" r:id="rId13"/>
  </p:sldIdLst>
  <p:sldSz cx="12192000" cy="6858000"/>
  <p:notesSz cx="6858000" cy="9144000"/>
  <p:custDataLst>
    <p:tags r:id="rId15"/>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6" autoAdjust="0"/>
  </p:normalViewPr>
  <p:slideViewPr>
    <p:cSldViewPr snapToGrid="0">
      <p:cViewPr varScale="1">
        <p:scale>
          <a:sx n="69" d="100"/>
          <a:sy n="69" d="100"/>
        </p:scale>
        <p:origin x="564"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7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6C2E7044-5B15-FA4C-9782-C6B151F1EB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 xmlns:a16="http://schemas.microsoft.com/office/drawing/2014/main" id="{8AA53036-4AE1-7E49-97D2-94AA00F6E75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E51AFBC-6736-F84E-B01E-5F0EB7AD03D0}" type="datetimeFigureOut">
              <a:rPr lang="en-US"/>
              <a:pPr>
                <a:defRPr/>
              </a:pPr>
              <a:t>7/31/2024</a:t>
            </a:fld>
            <a:endParaRPr lang="en-US"/>
          </a:p>
        </p:txBody>
      </p:sp>
      <p:sp>
        <p:nvSpPr>
          <p:cNvPr id="4" name="Slide Image Placeholder 3">
            <a:extLst>
              <a:ext uri="{FF2B5EF4-FFF2-40B4-BE49-F238E27FC236}">
                <a16:creationId xmlns="" xmlns:a16="http://schemas.microsoft.com/office/drawing/2014/main" id="{55C5920D-E95B-1B46-A8F5-40BB123892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 xmlns:a16="http://schemas.microsoft.com/office/drawing/2014/main" id="{011DE339-DD0D-2F48-A65E-308B602EA9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 xmlns:a16="http://schemas.microsoft.com/office/drawing/2014/main" id="{BD9DED5C-BFE0-1546-AA70-83FF5B6852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 xmlns:a16="http://schemas.microsoft.com/office/drawing/2014/main" id="{4B0BEBCA-E264-5B4B-A376-4233BDA63C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CC06776-B046-B547-9777-FBDFF889AFA6}" type="slidenum">
              <a:rPr lang="en-US"/>
              <a:pPr>
                <a:defRPr/>
              </a:pPr>
              <a:t>‹#›</a:t>
            </a:fld>
            <a:endParaRPr lang="en-US"/>
          </a:p>
        </p:txBody>
      </p:sp>
    </p:spTree>
    <p:extLst>
      <p:ext uri="{BB962C8B-B14F-4D97-AF65-F5344CB8AC3E}">
        <p14:creationId xmlns:p14="http://schemas.microsoft.com/office/powerpoint/2010/main" val="37287524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1</a:t>
            </a:fld>
            <a:endParaRPr lang="en-US" altLang="en-US"/>
          </a:p>
        </p:txBody>
      </p:sp>
    </p:spTree>
    <p:extLst>
      <p:ext uri="{BB962C8B-B14F-4D97-AF65-F5344CB8AC3E}">
        <p14:creationId xmlns:p14="http://schemas.microsoft.com/office/powerpoint/2010/main" val="153258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 xmlns:a16="http://schemas.microsoft.com/office/drawing/2014/main" id="{5EB2BDD0-298C-524D-BD6A-B0F14C7C85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 xmlns:a16="http://schemas.microsoft.com/office/drawing/2014/main" id="{0EAFD3ED-7525-8D47-9F3F-E029467633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699" name="Slide Number Placeholder 3">
            <a:extLst>
              <a:ext uri="{FF2B5EF4-FFF2-40B4-BE49-F238E27FC236}">
                <a16:creationId xmlns="" xmlns:a16="http://schemas.microsoft.com/office/drawing/2014/main" id="{0336D17D-058E-6C40-84BE-A2F4A78966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03196-5C5A-034D-9764-0B38F38D2FD5}" type="slidenum">
              <a:rPr lang="en-US" altLang="en-US" smtClean="0"/>
              <a:pPr fontAlgn="base">
                <a:spcBef>
                  <a:spcPct val="0"/>
                </a:spcBef>
                <a:spcAft>
                  <a:spcPct val="0"/>
                </a:spcAft>
              </a:pPr>
              <a:t>2</a:t>
            </a:fld>
            <a:endParaRPr lang="en-US" altLang="en-US"/>
          </a:p>
        </p:txBody>
      </p:sp>
    </p:spTree>
    <p:extLst>
      <p:ext uri="{BB962C8B-B14F-4D97-AF65-F5344CB8AC3E}">
        <p14:creationId xmlns:p14="http://schemas.microsoft.com/office/powerpoint/2010/main" val="380026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E13AC31F-52A9-C448-A1DF-63E7D0E17D56}"/>
              </a:ext>
            </a:extLst>
          </p:cNvPr>
          <p:cNvSpPr/>
          <p:nvPr userDrawn="1"/>
        </p:nvSpPr>
        <p:spPr>
          <a:xfrm>
            <a:off x="398463" y="381000"/>
            <a:ext cx="114300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5633"/>
            <a:ext cx="11125200" cy="584789"/>
          </a:xfrm>
        </p:spPr>
        <p:txBody>
          <a:bodyPr>
            <a:noAutofit/>
          </a:bodyPr>
          <a:lstStyle>
            <a:lvl1pPr marL="228600" algn="l">
              <a:defRPr sz="4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 y="1635053"/>
            <a:ext cx="9547725" cy="841248"/>
          </a:xfrm>
          <a:solidFill>
            <a:schemeClr val="tx1"/>
          </a:solidFill>
          <a:ln>
            <a:noFill/>
          </a:ln>
        </p:spPr>
        <p:txBody>
          <a:bodyPr anchor="ctr">
            <a:noAutofit/>
          </a:bodyPr>
          <a:lstStyle>
            <a:lvl1pPr marL="640080" indent="0" algn="l">
              <a:buNone/>
              <a:defRPr sz="2800" i="0">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062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ge Title 6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20571ED9-AE3B-4846-93C5-82E9047AAD9C}"/>
              </a:ext>
            </a:extLst>
          </p:cNvPr>
          <p:cNvSpPr/>
          <p:nvPr userDrawn="1"/>
        </p:nvSpPr>
        <p:spPr>
          <a:xfrm>
            <a:off x="-1588" y="1815548"/>
            <a:ext cx="12193588" cy="504245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6" name="Text Placeholder 9"/>
          <p:cNvSpPr>
            <a:spLocks noGrp="1"/>
          </p:cNvSpPr>
          <p:nvPr>
            <p:ph type="body" sz="quarter" idx="10"/>
          </p:nvPr>
        </p:nvSpPr>
        <p:spPr>
          <a:xfrm>
            <a:off x="508001"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7" name="Text Placeholder 9"/>
          <p:cNvSpPr>
            <a:spLocks noGrp="1"/>
          </p:cNvSpPr>
          <p:nvPr>
            <p:ph type="body" sz="quarter" idx="11"/>
          </p:nvPr>
        </p:nvSpPr>
        <p:spPr>
          <a:xfrm>
            <a:off x="6298444"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16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e Title 7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D31E013-B41B-984B-AD43-2B7B2B37EFA3}"/>
              </a:ext>
            </a:extLst>
          </p:cNvPr>
          <p:cNvSpPr/>
          <p:nvPr userDrawn="1"/>
        </p:nvSpPr>
        <p:spPr>
          <a:xfrm>
            <a:off x="-1588" y="4744278"/>
            <a:ext cx="12193588"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28049" y="4839032"/>
            <a:ext cx="10463284" cy="639934"/>
          </a:xfrm>
        </p:spPr>
        <p:txBody>
          <a:bodyPr>
            <a:noAutofit/>
          </a:bodyPr>
          <a:lstStyle>
            <a:lvl1pPr marL="0" algn="l">
              <a:defRPr sz="2800" b="0">
                <a:solidFill>
                  <a:srgbClr val="FFFFFF"/>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928049" y="5478966"/>
            <a:ext cx="10463284" cy="994992"/>
          </a:xfrm>
        </p:spPr>
        <p:txBody>
          <a:bodyPr spcCol="18288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200" indent="0">
              <a:lnSpc>
                <a:spcPct val="100000"/>
              </a:lnSpc>
              <a:buFontTx/>
              <a:buNone/>
              <a:defRPr sz="1500" b="1">
                <a:solidFill>
                  <a:schemeClr val="bg1"/>
                </a:solidFill>
                <a:latin typeface="+mn-lt"/>
                <a:cs typeface="Arial" panose="020B0604020202020204" pitchFamily="34" charset="0"/>
              </a:defRPr>
            </a:lvl2pPr>
            <a:lvl3pPr marL="914400" indent="0">
              <a:lnSpc>
                <a:spcPct val="100000"/>
              </a:lnSpc>
              <a:buFontTx/>
              <a:buNone/>
              <a:defRPr sz="1500" b="1">
                <a:solidFill>
                  <a:schemeClr val="bg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52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age Title 9 Slid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CBB01454-0EF0-ED43-8FC4-DDF0AE387FE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08000" y="383385"/>
            <a:ext cx="11190288" cy="1244600"/>
          </a:xfrm>
          <a:prstGeom prst="rect">
            <a:avLst/>
          </a:prstGeom>
        </p:spPr>
      </p:pic>
      <p:sp>
        <p:nvSpPr>
          <p:cNvPr id="12" name="Rectangle 11">
            <a:extLst>
              <a:ext uri="{FF2B5EF4-FFF2-40B4-BE49-F238E27FC236}">
                <a16:creationId xmlns="" xmlns:a16="http://schemas.microsoft.com/office/drawing/2014/main" id="{829EE19E-03B3-3244-A564-A13444E9B068}"/>
              </a:ext>
            </a:extLst>
          </p:cNvPr>
          <p:cNvSpPr/>
          <p:nvPr userDrawn="1"/>
        </p:nvSpPr>
        <p:spPr>
          <a:xfrm>
            <a:off x="508000" y="383385"/>
            <a:ext cx="11190288"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 xmlns:a16="http://schemas.microsoft.com/office/drawing/2014/main" id="{684D7908-4F41-DB49-A512-6EC3A76D51F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08000" y="1828422"/>
            <a:ext cx="11190288" cy="4749800"/>
          </a:xfrm>
          <a:prstGeom prst="rect">
            <a:avLst/>
          </a:prstGeom>
        </p:spPr>
      </p:pic>
      <p:sp>
        <p:nvSpPr>
          <p:cNvPr id="9" name="Rectangle 8">
            <a:extLst>
              <a:ext uri="{FF2B5EF4-FFF2-40B4-BE49-F238E27FC236}">
                <a16:creationId xmlns="" xmlns:a16="http://schemas.microsoft.com/office/drawing/2014/main" id="{B7F8FC67-3458-454E-BB5F-7817F383506A}"/>
              </a:ext>
            </a:extLst>
          </p:cNvPr>
          <p:cNvSpPr/>
          <p:nvPr userDrawn="1"/>
        </p:nvSpPr>
        <p:spPr>
          <a:xfrm>
            <a:off x="508000" y="1828422"/>
            <a:ext cx="11190288"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014249"/>
            <a:ext cx="4716817"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014249"/>
            <a:ext cx="4874524"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04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Title 10 Slid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8F3F5FF-ADC8-E741-9DB1-F1231DA3E319}"/>
              </a:ext>
            </a:extLst>
          </p:cNvPr>
          <p:cNvSpPr/>
          <p:nvPr userDrawn="1"/>
        </p:nvSpPr>
        <p:spPr>
          <a:xfrm>
            <a:off x="1" y="377209"/>
            <a:ext cx="12192000"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43BACA43-6442-844D-A783-F674F6A846F3}"/>
              </a:ext>
            </a:extLst>
          </p:cNvPr>
          <p:cNvSpPr/>
          <p:nvPr userDrawn="1"/>
        </p:nvSpPr>
        <p:spPr>
          <a:xfrm>
            <a:off x="508000" y="2162175"/>
            <a:ext cx="11125200"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86013"/>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415654"/>
            <a:ext cx="4716817"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415654"/>
            <a:ext cx="4874524"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75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8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3D856B2B-578E-5744-BC86-72C6E0CDE008}"/>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 xmlns:a16="http://schemas.microsoft.com/office/drawing/2014/main" id="{D8B24191-1F6B-E34A-BF32-8BDC797C5DCF}"/>
              </a:ext>
            </a:extLst>
          </p:cNvPr>
          <p:cNvSpPr/>
          <p:nvPr userDrawn="1"/>
        </p:nvSpPr>
        <p:spPr>
          <a:xfrm>
            <a:off x="508000"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 xmlns:a16="http://schemas.microsoft.com/office/drawing/2014/main" id="{42AF578D-49C5-6541-BFD4-97DE1E3F01F6}"/>
              </a:ext>
            </a:extLst>
          </p:cNvPr>
          <p:cNvSpPr/>
          <p:nvPr userDrawn="1"/>
        </p:nvSpPr>
        <p:spPr>
          <a:xfrm>
            <a:off x="4389886"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 xmlns:a16="http://schemas.microsoft.com/office/drawing/2014/main" id="{FF82F957-D9E9-B74C-A1D2-5E8B04D09658}"/>
              </a:ext>
            </a:extLst>
          </p:cNvPr>
          <p:cNvSpPr/>
          <p:nvPr userDrawn="1"/>
        </p:nvSpPr>
        <p:spPr>
          <a:xfrm>
            <a:off x="507999" y="2070195"/>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 xmlns:a16="http://schemas.microsoft.com/office/drawing/2014/main" id="{A5DE6B86-7B9E-1049-9DC7-40F2A18FEBE1}"/>
              </a:ext>
            </a:extLst>
          </p:cNvPr>
          <p:cNvSpPr/>
          <p:nvPr userDrawn="1"/>
        </p:nvSpPr>
        <p:spPr>
          <a:xfrm>
            <a:off x="436626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 xmlns:a16="http://schemas.microsoft.com/office/drawing/2014/main" id="{38284D0E-9C8D-014C-BAB0-E537B337F35B}"/>
              </a:ext>
            </a:extLst>
          </p:cNvPr>
          <p:cNvSpPr/>
          <p:nvPr userDrawn="1"/>
        </p:nvSpPr>
        <p:spPr>
          <a:xfrm>
            <a:off x="819505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 xmlns:a16="http://schemas.microsoft.com/office/drawing/2014/main" id="{A533F0CE-36C5-FA4B-9BED-B9B707F8BFFD}"/>
              </a:ext>
            </a:extLst>
          </p:cNvPr>
          <p:cNvSpPr/>
          <p:nvPr userDrawn="1"/>
        </p:nvSpPr>
        <p:spPr>
          <a:xfrm>
            <a:off x="8180199" y="4411552"/>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7" name="Text Placeholder 4"/>
          <p:cNvSpPr>
            <a:spLocks noGrp="1"/>
          </p:cNvSpPr>
          <p:nvPr>
            <p:ph type="body" sz="quarter" idx="16"/>
          </p:nvPr>
        </p:nvSpPr>
        <p:spPr>
          <a:xfrm>
            <a:off x="539576" y="20727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8" name="Text Placeholder 4"/>
          <p:cNvSpPr>
            <a:spLocks noGrp="1"/>
          </p:cNvSpPr>
          <p:nvPr>
            <p:ph type="body" sz="quarter" idx="17"/>
          </p:nvPr>
        </p:nvSpPr>
        <p:spPr>
          <a:xfrm>
            <a:off x="4428245" y="2092637"/>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p:cNvSpPr>
            <a:spLocks noGrp="1"/>
          </p:cNvSpPr>
          <p:nvPr>
            <p:ph type="body" sz="quarter" idx="18"/>
          </p:nvPr>
        </p:nvSpPr>
        <p:spPr>
          <a:xfrm>
            <a:off x="8256915" y="2105319"/>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0" name="Text Placeholder 4"/>
          <p:cNvSpPr>
            <a:spLocks noGrp="1"/>
          </p:cNvSpPr>
          <p:nvPr>
            <p:ph type="body" sz="quarter" idx="19"/>
          </p:nvPr>
        </p:nvSpPr>
        <p:spPr>
          <a:xfrm>
            <a:off x="539576" y="44205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p:cNvSpPr>
            <a:spLocks noGrp="1"/>
          </p:cNvSpPr>
          <p:nvPr>
            <p:ph type="body" sz="quarter" idx="20"/>
          </p:nvPr>
        </p:nvSpPr>
        <p:spPr>
          <a:xfrm>
            <a:off x="4466594" y="4443031"/>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2" name="Text Placeholder 4"/>
          <p:cNvSpPr>
            <a:spLocks noGrp="1"/>
          </p:cNvSpPr>
          <p:nvPr>
            <p:ph type="body" sz="quarter" idx="21"/>
          </p:nvPr>
        </p:nvSpPr>
        <p:spPr>
          <a:xfrm>
            <a:off x="8256915" y="4398870"/>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40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2ADF475-C159-FF41-9E59-BB977A7DA82C}"/>
              </a:ext>
            </a:extLst>
          </p:cNvPr>
          <p:cNvSpPr/>
          <p:nvPr userDrawn="1"/>
        </p:nvSpPr>
        <p:spPr>
          <a:xfrm>
            <a:off x="263456" y="251791"/>
            <a:ext cx="11663501"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073625" y="358446"/>
            <a:ext cx="10008359" cy="1164472"/>
          </a:xfrm>
        </p:spPr>
        <p:txBody>
          <a:bodyPr anchor="b">
            <a:noAutofit/>
          </a:bodyPr>
          <a:lstStyle>
            <a:lvl1pPr marL="0" algn="l">
              <a:defRPr sz="4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073625" y="1665028"/>
            <a:ext cx="10008359" cy="4811973"/>
          </a:xfrm>
        </p:spPr>
        <p:txBody>
          <a:bodyPr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4D0538F4-3F8A-5743-84C7-D216AB93D9A9}"/>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417539"/>
            <a:ext cx="11125200" cy="1017225"/>
          </a:xfrm>
          <a:solidFill>
            <a:srgbClr val="FFFFFF"/>
          </a:solidFill>
        </p:spPr>
        <p:txBody>
          <a:bodyPr>
            <a:noAutofit/>
          </a:bodyPr>
          <a:lstStyle>
            <a:lvl1pPr marL="0" algn="ctr">
              <a:defRPr sz="33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364974" y="290420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364974" y="382773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364974" y="5674800"/>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364974" y="1980679"/>
            <a:ext cx="10268226"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364974" y="475126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7" name="Freeform 7">
            <a:extLst>
              <a:ext uri="{FF2B5EF4-FFF2-40B4-BE49-F238E27FC236}">
                <a16:creationId xmlns="" xmlns:a16="http://schemas.microsoft.com/office/drawing/2014/main" id="{CDEACDAE-C3F8-1048-A7CC-793954924CB3}"/>
              </a:ext>
            </a:extLst>
          </p:cNvPr>
          <p:cNvSpPr>
            <a:spLocks/>
          </p:cNvSpPr>
          <p:nvPr userDrawn="1"/>
        </p:nvSpPr>
        <p:spPr bwMode="auto">
          <a:xfrm>
            <a:off x="516525" y="1994268"/>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8">
            <a:extLst>
              <a:ext uri="{FF2B5EF4-FFF2-40B4-BE49-F238E27FC236}">
                <a16:creationId xmlns="" xmlns:a16="http://schemas.microsoft.com/office/drawing/2014/main" id="{17E29689-BB0B-8B4A-BAF0-A6D7F50E216E}"/>
              </a:ext>
            </a:extLst>
          </p:cNvPr>
          <p:cNvSpPr>
            <a:spLocks/>
          </p:cNvSpPr>
          <p:nvPr userDrawn="1"/>
        </p:nvSpPr>
        <p:spPr bwMode="auto">
          <a:xfrm>
            <a:off x="516525" y="5693561"/>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9">
            <a:extLst>
              <a:ext uri="{FF2B5EF4-FFF2-40B4-BE49-F238E27FC236}">
                <a16:creationId xmlns="" xmlns:a16="http://schemas.microsoft.com/office/drawing/2014/main" id="{8BB91098-2754-E349-A793-9D15048F8530}"/>
              </a:ext>
            </a:extLst>
          </p:cNvPr>
          <p:cNvSpPr>
            <a:spLocks/>
          </p:cNvSpPr>
          <p:nvPr userDrawn="1"/>
        </p:nvSpPr>
        <p:spPr bwMode="auto">
          <a:xfrm>
            <a:off x="516525" y="292297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 xmlns:a16="http://schemas.microsoft.com/office/drawing/2014/main" id="{AC4503A5-AD67-CF47-B3A5-E56FCC7E8D29}"/>
              </a:ext>
            </a:extLst>
          </p:cNvPr>
          <p:cNvSpPr>
            <a:spLocks/>
          </p:cNvSpPr>
          <p:nvPr userDrawn="1"/>
        </p:nvSpPr>
        <p:spPr bwMode="auto">
          <a:xfrm>
            <a:off x="516525" y="4788791"/>
            <a:ext cx="627476"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9">
            <a:extLst>
              <a:ext uri="{FF2B5EF4-FFF2-40B4-BE49-F238E27FC236}">
                <a16:creationId xmlns="" xmlns:a16="http://schemas.microsoft.com/office/drawing/2014/main" id="{CBB3E28C-8603-1D41-B293-9DF5BFDFBCF5}"/>
              </a:ext>
            </a:extLst>
          </p:cNvPr>
          <p:cNvSpPr>
            <a:spLocks/>
          </p:cNvSpPr>
          <p:nvPr userDrawn="1"/>
        </p:nvSpPr>
        <p:spPr bwMode="auto">
          <a:xfrm>
            <a:off x="516525" y="384650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5243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 xmlns:a16="http://schemas.microsoft.com/office/drawing/2014/main" id="{7440CF9C-9865-C14F-8547-FDEBF02D4683}"/>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 xmlns:a16="http://schemas.microsoft.com/office/drawing/2014/main" id="{A94B338F-AE2E-9142-8F9E-6626076CFC4A}"/>
              </a:ext>
            </a:extLst>
          </p:cNvPr>
          <p:cNvSpPr/>
          <p:nvPr userDrawn="1"/>
        </p:nvSpPr>
        <p:spPr>
          <a:xfrm>
            <a:off x="625922"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358446"/>
            <a:ext cx="11125200" cy="787966"/>
          </a:xfrm>
        </p:spPr>
        <p:txBody>
          <a:bodyPr anchor="b">
            <a:noAutofit/>
          </a:bodyPr>
          <a:lstStyle>
            <a:lvl1pPr marL="0" algn="ctr">
              <a:defRPr sz="33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4"/>
          <p:cNvSpPr>
            <a:spLocks noGrp="1"/>
          </p:cNvSpPr>
          <p:nvPr>
            <p:ph type="body" sz="quarter" idx="20"/>
          </p:nvPr>
        </p:nvSpPr>
        <p:spPr>
          <a:xfrm>
            <a:off x="768626"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9" name="Oval 28">
            <a:extLst>
              <a:ext uri="{FF2B5EF4-FFF2-40B4-BE49-F238E27FC236}">
                <a16:creationId xmlns="" xmlns:a16="http://schemas.microsoft.com/office/drawing/2014/main" id="{C96F7DA9-1422-B349-80C8-F6098E551491}"/>
              </a:ext>
            </a:extLst>
          </p:cNvPr>
          <p:cNvSpPr/>
          <p:nvPr userDrawn="1"/>
        </p:nvSpPr>
        <p:spPr>
          <a:xfrm>
            <a:off x="3383980"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 Placeholder 4">
            <a:extLst>
              <a:ext uri="{FF2B5EF4-FFF2-40B4-BE49-F238E27FC236}">
                <a16:creationId xmlns="" xmlns:a16="http://schemas.microsoft.com/office/drawing/2014/main" id="{29E66F15-EB17-AD4A-9BEF-22D7AE048276}"/>
              </a:ext>
            </a:extLst>
          </p:cNvPr>
          <p:cNvSpPr>
            <a:spLocks noGrp="1"/>
          </p:cNvSpPr>
          <p:nvPr>
            <p:ph type="body" sz="quarter" idx="24"/>
          </p:nvPr>
        </p:nvSpPr>
        <p:spPr>
          <a:xfrm>
            <a:off x="3526684"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2" name="Oval 31">
            <a:extLst>
              <a:ext uri="{FF2B5EF4-FFF2-40B4-BE49-F238E27FC236}">
                <a16:creationId xmlns="" xmlns:a16="http://schemas.microsoft.com/office/drawing/2014/main" id="{64FFDAC1-065C-3646-A1C6-0E78782241E2}"/>
              </a:ext>
            </a:extLst>
          </p:cNvPr>
          <p:cNvSpPr/>
          <p:nvPr userDrawn="1"/>
        </p:nvSpPr>
        <p:spPr>
          <a:xfrm>
            <a:off x="6142038"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Placeholder 4">
            <a:extLst>
              <a:ext uri="{FF2B5EF4-FFF2-40B4-BE49-F238E27FC236}">
                <a16:creationId xmlns="" xmlns:a16="http://schemas.microsoft.com/office/drawing/2014/main" id="{26BA6EB9-9A1E-0E4F-B17C-1039D0C8AE97}"/>
              </a:ext>
            </a:extLst>
          </p:cNvPr>
          <p:cNvSpPr>
            <a:spLocks noGrp="1"/>
          </p:cNvSpPr>
          <p:nvPr>
            <p:ph type="body" sz="quarter" idx="25"/>
          </p:nvPr>
        </p:nvSpPr>
        <p:spPr>
          <a:xfrm>
            <a:off x="6284742"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4" name="Oval 33">
            <a:extLst>
              <a:ext uri="{FF2B5EF4-FFF2-40B4-BE49-F238E27FC236}">
                <a16:creationId xmlns="" xmlns:a16="http://schemas.microsoft.com/office/drawing/2014/main" id="{08EFBF7C-6968-4148-B375-E409AE0A88DC}"/>
              </a:ext>
            </a:extLst>
          </p:cNvPr>
          <p:cNvSpPr/>
          <p:nvPr userDrawn="1"/>
        </p:nvSpPr>
        <p:spPr>
          <a:xfrm>
            <a:off x="8900096"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 Placeholder 4">
            <a:extLst>
              <a:ext uri="{FF2B5EF4-FFF2-40B4-BE49-F238E27FC236}">
                <a16:creationId xmlns="" xmlns:a16="http://schemas.microsoft.com/office/drawing/2014/main" id="{738E026D-A054-7147-91B8-23B56B534678}"/>
              </a:ext>
            </a:extLst>
          </p:cNvPr>
          <p:cNvSpPr>
            <a:spLocks noGrp="1"/>
          </p:cNvSpPr>
          <p:nvPr>
            <p:ph type="body" sz="quarter" idx="26"/>
          </p:nvPr>
        </p:nvSpPr>
        <p:spPr>
          <a:xfrm>
            <a:off x="9042800"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 xmlns:a16="http://schemas.microsoft.com/office/drawing/2014/main" id="{736A21DA-E9DA-8C45-801A-A9A90826C338}"/>
              </a:ext>
            </a:extLst>
          </p:cNvPr>
          <p:cNvSpPr/>
          <p:nvPr userDrawn="1"/>
        </p:nvSpPr>
        <p:spPr>
          <a:xfrm>
            <a:off x="508000"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Text Placeholder 4">
            <a:extLst>
              <a:ext uri="{FF2B5EF4-FFF2-40B4-BE49-F238E27FC236}">
                <a16:creationId xmlns="" xmlns:a16="http://schemas.microsoft.com/office/drawing/2014/main" id="{B7455404-DA79-C54C-8A77-FBCAC682E79C}"/>
              </a:ext>
            </a:extLst>
          </p:cNvPr>
          <p:cNvSpPr>
            <a:spLocks noGrp="1"/>
          </p:cNvSpPr>
          <p:nvPr>
            <p:ph type="body" sz="quarter" idx="27"/>
          </p:nvPr>
        </p:nvSpPr>
        <p:spPr>
          <a:xfrm>
            <a:off x="650704"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8" name="Oval 37">
            <a:extLst>
              <a:ext uri="{FF2B5EF4-FFF2-40B4-BE49-F238E27FC236}">
                <a16:creationId xmlns="" xmlns:a16="http://schemas.microsoft.com/office/drawing/2014/main" id="{63068BB9-E420-D745-8DC9-69A11E13608E}"/>
              </a:ext>
            </a:extLst>
          </p:cNvPr>
          <p:cNvSpPr/>
          <p:nvPr userDrawn="1"/>
        </p:nvSpPr>
        <p:spPr>
          <a:xfrm>
            <a:off x="3266058"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 Placeholder 4">
            <a:extLst>
              <a:ext uri="{FF2B5EF4-FFF2-40B4-BE49-F238E27FC236}">
                <a16:creationId xmlns="" xmlns:a16="http://schemas.microsoft.com/office/drawing/2014/main" id="{8875DCA5-9C96-ED49-B522-6FF06A33AAF2}"/>
              </a:ext>
            </a:extLst>
          </p:cNvPr>
          <p:cNvSpPr>
            <a:spLocks noGrp="1"/>
          </p:cNvSpPr>
          <p:nvPr>
            <p:ph type="body" sz="quarter" idx="28"/>
          </p:nvPr>
        </p:nvSpPr>
        <p:spPr>
          <a:xfrm>
            <a:off x="3408762"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Oval 39">
            <a:extLst>
              <a:ext uri="{FF2B5EF4-FFF2-40B4-BE49-F238E27FC236}">
                <a16:creationId xmlns="" xmlns:a16="http://schemas.microsoft.com/office/drawing/2014/main" id="{BB2DD266-D8D8-4141-8755-CE9D044B5253}"/>
              </a:ext>
            </a:extLst>
          </p:cNvPr>
          <p:cNvSpPr/>
          <p:nvPr userDrawn="1"/>
        </p:nvSpPr>
        <p:spPr>
          <a:xfrm>
            <a:off x="6024116"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 Placeholder 4">
            <a:extLst>
              <a:ext uri="{FF2B5EF4-FFF2-40B4-BE49-F238E27FC236}">
                <a16:creationId xmlns="" xmlns:a16="http://schemas.microsoft.com/office/drawing/2014/main" id="{FD698468-EBF3-1C44-B0D1-3C24AE49087D}"/>
              </a:ext>
            </a:extLst>
          </p:cNvPr>
          <p:cNvSpPr>
            <a:spLocks noGrp="1"/>
          </p:cNvSpPr>
          <p:nvPr>
            <p:ph type="body" sz="quarter" idx="29"/>
          </p:nvPr>
        </p:nvSpPr>
        <p:spPr>
          <a:xfrm>
            <a:off x="6166820"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2" name="Oval 41">
            <a:extLst>
              <a:ext uri="{FF2B5EF4-FFF2-40B4-BE49-F238E27FC236}">
                <a16:creationId xmlns="" xmlns:a16="http://schemas.microsoft.com/office/drawing/2014/main" id="{4DCEE813-0741-CC41-958D-6ADED6ED43E4}"/>
              </a:ext>
            </a:extLst>
          </p:cNvPr>
          <p:cNvSpPr/>
          <p:nvPr userDrawn="1"/>
        </p:nvSpPr>
        <p:spPr>
          <a:xfrm>
            <a:off x="8782174"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Text Placeholder 4">
            <a:extLst>
              <a:ext uri="{FF2B5EF4-FFF2-40B4-BE49-F238E27FC236}">
                <a16:creationId xmlns="" xmlns:a16="http://schemas.microsoft.com/office/drawing/2014/main" id="{04E1351F-777F-3E48-809F-22D7CF35997F}"/>
              </a:ext>
            </a:extLst>
          </p:cNvPr>
          <p:cNvSpPr>
            <a:spLocks noGrp="1"/>
          </p:cNvSpPr>
          <p:nvPr>
            <p:ph type="body" sz="quarter" idx="30"/>
          </p:nvPr>
        </p:nvSpPr>
        <p:spPr>
          <a:xfrm>
            <a:off x="8924878"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63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9" grpId="0" animBg="1"/>
      <p:bldP spid="32" grpId="0" animBg="1"/>
      <p:bldP spid="34" grpId="0" animBg="1"/>
      <p:bldP spid="36" grpId="0" animBg="1"/>
      <p:bldP spid="38" grpId="0" animBg="1"/>
      <p:bldP spid="40" grpId="0" animBg="1"/>
      <p:bldP spid="4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Play Slide">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BB187E1-9D4E-3847-8318-1DF406E4E7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63" y="351693"/>
            <a:ext cx="11471275" cy="6154616"/>
          </a:xfrm>
          <a:prstGeom prst="rect">
            <a:avLst/>
          </a:prstGeom>
        </p:spPr>
      </p:pic>
      <p:sp>
        <p:nvSpPr>
          <p:cNvPr id="16" name="Rectangle 15">
            <a:extLst>
              <a:ext uri="{FF2B5EF4-FFF2-40B4-BE49-F238E27FC236}">
                <a16:creationId xmlns="" xmlns:a16="http://schemas.microsoft.com/office/drawing/2014/main" id="{095AD243-15AB-0A40-A83C-ACFE191B75C2}"/>
              </a:ext>
            </a:extLst>
          </p:cNvPr>
          <p:cNvSpPr/>
          <p:nvPr userDrawn="1"/>
        </p:nvSpPr>
        <p:spPr>
          <a:xfrm>
            <a:off x="360363" y="351692"/>
            <a:ext cx="11471275" cy="6154616"/>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p:cNvSpPr>
            <a:spLocks noGrp="1"/>
          </p:cNvSpPr>
          <p:nvPr>
            <p:ph type="ctrTitle"/>
          </p:nvPr>
        </p:nvSpPr>
        <p:spPr>
          <a:xfrm>
            <a:off x="360363" y="2476559"/>
            <a:ext cx="11471275" cy="1767882"/>
          </a:xfrm>
        </p:spPr>
        <p:txBody>
          <a:bodyPr>
            <a:noAutofit/>
          </a:bodyPr>
          <a:lstStyle>
            <a:lvl1pPr marL="0" algn="ctr">
              <a:defRPr sz="66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p:cNvSpPr>
            <a:spLocks noGrp="1"/>
          </p:cNvSpPr>
          <p:nvPr>
            <p:ph type="body" sz="quarter" idx="16"/>
          </p:nvPr>
        </p:nvSpPr>
        <p:spPr>
          <a:xfrm>
            <a:off x="360363" y="816939"/>
            <a:ext cx="11471275" cy="637287"/>
          </a:xfrm>
        </p:spPr>
        <p:txBody>
          <a:bodyPr anchor="ctr">
            <a:noAutofit/>
          </a:bodyPr>
          <a:lstStyle>
            <a:lvl1pPr marL="182880" indent="0" algn="ctr">
              <a:spcBef>
                <a:spcPts val="0"/>
              </a:spcBef>
              <a:buFontTx/>
              <a:buNone/>
              <a:defRPr sz="32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Freeform 9">
            <a:extLst>
              <a:ext uri="{FF2B5EF4-FFF2-40B4-BE49-F238E27FC236}">
                <a16:creationId xmlns="" xmlns:a16="http://schemas.microsoft.com/office/drawing/2014/main" id="{C1ED0E79-26C1-B248-89EC-66F36D8A0D3C}"/>
              </a:ext>
            </a:extLst>
          </p:cNvPr>
          <p:cNvSpPr>
            <a:spLocks/>
          </p:cNvSpPr>
          <p:nvPr userDrawn="1"/>
        </p:nvSpPr>
        <p:spPr bwMode="auto">
          <a:xfrm>
            <a:off x="5501395"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4" name="Freeform 9">
            <a:extLst>
              <a:ext uri="{FF2B5EF4-FFF2-40B4-BE49-F238E27FC236}">
                <a16:creationId xmlns="" xmlns:a16="http://schemas.microsoft.com/office/drawing/2014/main" id="{0D1DB5DC-3ECA-FA44-905E-15ACAF4B8ECF}"/>
              </a:ext>
            </a:extLst>
          </p:cNvPr>
          <p:cNvSpPr>
            <a:spLocks/>
          </p:cNvSpPr>
          <p:nvPr userDrawn="1"/>
        </p:nvSpPr>
        <p:spPr bwMode="auto">
          <a:xfrm>
            <a:off x="6912751"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5" name="Freeform 9">
            <a:extLst>
              <a:ext uri="{FF2B5EF4-FFF2-40B4-BE49-F238E27FC236}">
                <a16:creationId xmlns="" xmlns:a16="http://schemas.microsoft.com/office/drawing/2014/main" id="{CD1D295F-F7ED-D447-BC31-6D586338FD4C}"/>
              </a:ext>
            </a:extLst>
          </p:cNvPr>
          <p:cNvSpPr>
            <a:spLocks/>
          </p:cNvSpPr>
          <p:nvPr userDrawn="1"/>
        </p:nvSpPr>
        <p:spPr bwMode="auto">
          <a:xfrm>
            <a:off x="4090039" y="4831308"/>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Tree>
    <p:extLst>
      <p:ext uri="{BB962C8B-B14F-4D97-AF65-F5344CB8AC3E}">
        <p14:creationId xmlns:p14="http://schemas.microsoft.com/office/powerpoint/2010/main" val="2442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C8FEB73F-1A3E-394A-AA59-620BB482D3AD}"/>
              </a:ext>
            </a:extLst>
          </p:cNvPr>
          <p:cNvSpPr/>
          <p:nvPr userDrawn="1"/>
        </p:nvSpPr>
        <p:spPr>
          <a:xfrm>
            <a:off x="398463" y="1692275"/>
            <a:ext cx="11430000"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 xmlns:a16="http://schemas.microsoft.com/office/drawing/2014/main" id="{A14A5D69-7F02-4A46-B9BB-35EF24D95F74}"/>
              </a:ext>
            </a:extLst>
          </p:cNvPr>
          <p:cNvSpPr/>
          <p:nvPr userDrawn="1"/>
        </p:nvSpPr>
        <p:spPr>
          <a:xfrm>
            <a:off x="398463" y="393700"/>
            <a:ext cx="11430000"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7" name="Freeform 8">
            <a:extLst>
              <a:ext uri="{FF2B5EF4-FFF2-40B4-BE49-F238E27FC236}">
                <a16:creationId xmlns="" xmlns:a16="http://schemas.microsoft.com/office/drawing/2014/main" id="{96D10121-2170-DB42-A21F-4C57A7B80790}"/>
              </a:ext>
            </a:extLst>
          </p:cNvPr>
          <p:cNvSpPr>
            <a:spLocks/>
          </p:cNvSpPr>
          <p:nvPr userDrawn="1"/>
        </p:nvSpPr>
        <p:spPr bwMode="auto">
          <a:xfrm>
            <a:off x="1211263" y="2422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9">
            <a:extLst>
              <a:ext uri="{FF2B5EF4-FFF2-40B4-BE49-F238E27FC236}">
                <a16:creationId xmlns="" xmlns:a16="http://schemas.microsoft.com/office/drawing/2014/main" id="{E68D13C5-9DF3-0242-973D-78A6E9E7A421}"/>
              </a:ext>
            </a:extLst>
          </p:cNvPr>
          <p:cNvSpPr>
            <a:spLocks/>
          </p:cNvSpPr>
          <p:nvPr userDrawn="1"/>
        </p:nvSpPr>
        <p:spPr bwMode="auto">
          <a:xfrm>
            <a:off x="1211263" y="3838575"/>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10">
            <a:extLst>
              <a:ext uri="{FF2B5EF4-FFF2-40B4-BE49-F238E27FC236}">
                <a16:creationId xmlns="" xmlns:a16="http://schemas.microsoft.com/office/drawing/2014/main" id="{528EB13B-D870-8D4E-BCC8-469F47FBD02A}"/>
              </a:ext>
            </a:extLst>
          </p:cNvPr>
          <p:cNvSpPr>
            <a:spLocks/>
          </p:cNvSpPr>
          <p:nvPr userDrawn="1"/>
        </p:nvSpPr>
        <p:spPr bwMode="auto">
          <a:xfrm>
            <a:off x="1211263" y="5295900"/>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 xmlns:a16="http://schemas.microsoft.com/office/drawing/2014/main" id="{113ABE86-2528-5C4D-95C0-8EDFB1DFCD7B}"/>
              </a:ext>
            </a:extLst>
          </p:cNvPr>
          <p:cNvSpPr>
            <a:spLocks/>
          </p:cNvSpPr>
          <p:nvPr userDrawn="1"/>
        </p:nvSpPr>
        <p:spPr bwMode="auto">
          <a:xfrm>
            <a:off x="6370641" y="244475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12">
            <a:extLst>
              <a:ext uri="{FF2B5EF4-FFF2-40B4-BE49-F238E27FC236}">
                <a16:creationId xmlns="" xmlns:a16="http://schemas.microsoft.com/office/drawing/2014/main" id="{DAAB2BAB-3473-3441-964A-9419A3797339}"/>
              </a:ext>
            </a:extLst>
          </p:cNvPr>
          <p:cNvSpPr>
            <a:spLocks/>
          </p:cNvSpPr>
          <p:nvPr userDrawn="1"/>
        </p:nvSpPr>
        <p:spPr bwMode="auto">
          <a:xfrm>
            <a:off x="6370641" y="38608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13">
            <a:extLst>
              <a:ext uri="{FF2B5EF4-FFF2-40B4-BE49-F238E27FC236}">
                <a16:creationId xmlns="" xmlns:a16="http://schemas.microsoft.com/office/drawing/2014/main" id="{1B5AA16D-9E77-8A4D-B8F6-F4BB571D9169}"/>
              </a:ext>
            </a:extLst>
          </p:cNvPr>
          <p:cNvSpPr>
            <a:spLocks/>
          </p:cNvSpPr>
          <p:nvPr userDrawn="1"/>
        </p:nvSpPr>
        <p:spPr bwMode="auto">
          <a:xfrm>
            <a:off x="6370641" y="53181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Title 1">
            <a:extLst>
              <a:ext uri="{FF2B5EF4-FFF2-40B4-BE49-F238E27FC236}">
                <a16:creationId xmlns="" xmlns:a16="http://schemas.microsoft.com/office/drawing/2014/main" id="{88938BB2-A07B-5445-BD83-273EC0D45DAF}"/>
              </a:ext>
            </a:extLst>
          </p:cNvPr>
          <p:cNvSpPr>
            <a:spLocks noGrp="1"/>
          </p:cNvSpPr>
          <p:nvPr>
            <p:ph type="ctrTitle"/>
          </p:nvPr>
        </p:nvSpPr>
        <p:spPr>
          <a:xfrm>
            <a:off x="517728" y="753589"/>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 xmlns:a16="http://schemas.microsoft.com/office/drawing/2014/main" id="{5F794336-3DC0-D649-8BEF-CADEEBEECD34}"/>
              </a:ext>
            </a:extLst>
          </p:cNvPr>
          <p:cNvSpPr>
            <a:spLocks noGrp="1"/>
          </p:cNvSpPr>
          <p:nvPr>
            <p:ph type="body" sz="quarter" idx="16"/>
          </p:nvPr>
        </p:nvSpPr>
        <p:spPr>
          <a:xfrm>
            <a:off x="1929492"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a:extLst>
              <a:ext uri="{FF2B5EF4-FFF2-40B4-BE49-F238E27FC236}">
                <a16:creationId xmlns="" xmlns:a16="http://schemas.microsoft.com/office/drawing/2014/main" id="{8A8BE200-0CAE-1A48-BBFB-8AB094DBBDC4}"/>
              </a:ext>
            </a:extLst>
          </p:cNvPr>
          <p:cNvSpPr>
            <a:spLocks noGrp="1"/>
          </p:cNvSpPr>
          <p:nvPr>
            <p:ph type="body" sz="quarter" idx="17"/>
          </p:nvPr>
        </p:nvSpPr>
        <p:spPr>
          <a:xfrm>
            <a:off x="1929492"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a:extLst>
              <a:ext uri="{FF2B5EF4-FFF2-40B4-BE49-F238E27FC236}">
                <a16:creationId xmlns="" xmlns:a16="http://schemas.microsoft.com/office/drawing/2014/main" id="{51F7BEA8-2B68-A94D-84BF-46B8DC081B34}"/>
              </a:ext>
            </a:extLst>
          </p:cNvPr>
          <p:cNvSpPr>
            <a:spLocks noGrp="1"/>
          </p:cNvSpPr>
          <p:nvPr>
            <p:ph type="body" sz="quarter" idx="18"/>
          </p:nvPr>
        </p:nvSpPr>
        <p:spPr>
          <a:xfrm>
            <a:off x="1929492" y="5216909"/>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a:extLst>
              <a:ext uri="{FF2B5EF4-FFF2-40B4-BE49-F238E27FC236}">
                <a16:creationId xmlns="" xmlns:a16="http://schemas.microsoft.com/office/drawing/2014/main" id="{FF78FDE7-159F-5C4F-94E0-AC1225D5EA9C}"/>
              </a:ext>
            </a:extLst>
          </p:cNvPr>
          <p:cNvSpPr>
            <a:spLocks noGrp="1"/>
          </p:cNvSpPr>
          <p:nvPr>
            <p:ph type="body" sz="quarter" idx="22"/>
          </p:nvPr>
        </p:nvSpPr>
        <p:spPr>
          <a:xfrm>
            <a:off x="7087536"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a:extLst>
              <a:ext uri="{FF2B5EF4-FFF2-40B4-BE49-F238E27FC236}">
                <a16:creationId xmlns="" xmlns:a16="http://schemas.microsoft.com/office/drawing/2014/main" id="{9DAFA1B1-FE49-2445-92A8-ECFF97140230}"/>
              </a:ext>
            </a:extLst>
          </p:cNvPr>
          <p:cNvSpPr>
            <a:spLocks noGrp="1"/>
          </p:cNvSpPr>
          <p:nvPr>
            <p:ph type="body" sz="quarter" idx="23"/>
          </p:nvPr>
        </p:nvSpPr>
        <p:spPr>
          <a:xfrm>
            <a:off x="7087536"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4" name="Text Placeholder 4">
            <a:extLst>
              <a:ext uri="{FF2B5EF4-FFF2-40B4-BE49-F238E27FC236}">
                <a16:creationId xmlns="" xmlns:a16="http://schemas.microsoft.com/office/drawing/2014/main" id="{9C9039BA-C8BD-6A46-A9D0-BD29E1F0EAF3}"/>
              </a:ext>
            </a:extLst>
          </p:cNvPr>
          <p:cNvSpPr>
            <a:spLocks noGrp="1"/>
          </p:cNvSpPr>
          <p:nvPr>
            <p:ph type="body" sz="quarter" idx="24"/>
          </p:nvPr>
        </p:nvSpPr>
        <p:spPr>
          <a:xfrm>
            <a:off x="7087536" y="5230764"/>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9830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bjectives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2F497B6-986D-804C-81F3-B7BE26DCF08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Freeform 7">
            <a:extLst>
              <a:ext uri="{FF2B5EF4-FFF2-40B4-BE49-F238E27FC236}">
                <a16:creationId xmlns="" xmlns:a16="http://schemas.microsoft.com/office/drawing/2014/main" id="{CD9FD14F-866B-CE48-9941-4F2304B4C46E}"/>
              </a:ext>
            </a:extLst>
          </p:cNvPr>
          <p:cNvSpPr>
            <a:spLocks/>
          </p:cNvSpPr>
          <p:nvPr userDrawn="1"/>
        </p:nvSpPr>
        <p:spPr bwMode="auto">
          <a:xfrm>
            <a:off x="830263" y="201136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8">
            <a:extLst>
              <a:ext uri="{FF2B5EF4-FFF2-40B4-BE49-F238E27FC236}">
                <a16:creationId xmlns="" xmlns:a16="http://schemas.microsoft.com/office/drawing/2014/main" id="{70717FAF-6EEA-0D4B-9F85-3DB240679A7A}"/>
              </a:ext>
            </a:extLst>
          </p:cNvPr>
          <p:cNvSpPr>
            <a:spLocks/>
          </p:cNvSpPr>
          <p:nvPr userDrawn="1"/>
        </p:nvSpPr>
        <p:spPr bwMode="auto">
          <a:xfrm>
            <a:off x="830263" y="47609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Freeform 9">
            <a:extLst>
              <a:ext uri="{FF2B5EF4-FFF2-40B4-BE49-F238E27FC236}">
                <a16:creationId xmlns="" xmlns:a16="http://schemas.microsoft.com/office/drawing/2014/main" id="{9A5DF538-8BAA-4546-8249-1124F5FCC2EA}"/>
              </a:ext>
            </a:extLst>
          </p:cNvPr>
          <p:cNvSpPr>
            <a:spLocks/>
          </p:cNvSpPr>
          <p:nvPr userDrawn="1"/>
        </p:nvSpPr>
        <p:spPr bwMode="auto">
          <a:xfrm>
            <a:off x="830263" y="28940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Freeform 10">
            <a:extLst>
              <a:ext uri="{FF2B5EF4-FFF2-40B4-BE49-F238E27FC236}">
                <a16:creationId xmlns="" xmlns:a16="http://schemas.microsoft.com/office/drawing/2014/main" id="{3D993824-973D-7C4F-9EBA-880A7D66BFFE}"/>
              </a:ext>
            </a:extLst>
          </p:cNvPr>
          <p:cNvSpPr>
            <a:spLocks/>
          </p:cNvSpPr>
          <p:nvPr userDrawn="1"/>
        </p:nvSpPr>
        <p:spPr bwMode="auto">
          <a:xfrm>
            <a:off x="830263" y="568483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11">
            <a:extLst>
              <a:ext uri="{FF2B5EF4-FFF2-40B4-BE49-F238E27FC236}">
                <a16:creationId xmlns="" xmlns:a16="http://schemas.microsoft.com/office/drawing/2014/main" id="{3EC16C0A-A32A-C44A-9BE1-D13D0DD8E7BB}"/>
              </a:ext>
            </a:extLst>
          </p:cNvPr>
          <p:cNvSpPr>
            <a:spLocks/>
          </p:cNvSpPr>
          <p:nvPr userDrawn="1"/>
        </p:nvSpPr>
        <p:spPr bwMode="auto">
          <a:xfrm>
            <a:off x="830263" y="383857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638301" y="283586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638301" y="375939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638301" y="5606457"/>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638301" y="191233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638301" y="468292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808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bjectives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8BB21E7-06DA-EB48-ABBE-2AE4753EB39F}"/>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 xmlns:a16="http://schemas.microsoft.com/office/drawing/2014/main" id="{1A45808E-35EF-5542-BDDD-D8F68893B782}"/>
              </a:ext>
            </a:extLst>
          </p:cNvPr>
          <p:cNvSpPr/>
          <p:nvPr userDrawn="1"/>
        </p:nvSpPr>
        <p:spPr>
          <a:xfrm>
            <a:off x="5080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 xmlns:a16="http://schemas.microsoft.com/office/drawing/2014/main" id="{E795F482-83D3-9242-A0BD-90FA8A982523}"/>
              </a:ext>
            </a:extLst>
          </p:cNvPr>
          <p:cNvSpPr/>
          <p:nvPr userDrawn="1"/>
        </p:nvSpPr>
        <p:spPr>
          <a:xfrm>
            <a:off x="82677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 xmlns:a16="http://schemas.microsoft.com/office/drawing/2014/main" id="{0331901F-74D3-5B40-960F-970A3C8B14B9}"/>
              </a:ext>
            </a:extLst>
          </p:cNvPr>
          <p:cNvSpPr/>
          <p:nvPr userDrawn="1"/>
        </p:nvSpPr>
        <p:spPr>
          <a:xfrm>
            <a:off x="438785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649357" y="3564835"/>
            <a:ext cx="3021496"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a:extLst>
              <a:ext uri="{FF2B5EF4-FFF2-40B4-BE49-F238E27FC236}">
                <a16:creationId xmlns="" xmlns:a16="http://schemas.microsoft.com/office/drawing/2014/main" id="{4A9ECE79-3623-1742-B02D-0EF962C69227}"/>
              </a:ext>
            </a:extLst>
          </p:cNvPr>
          <p:cNvSpPr>
            <a:spLocks noGrp="1"/>
          </p:cNvSpPr>
          <p:nvPr>
            <p:ph type="body" sz="quarter" idx="17"/>
          </p:nvPr>
        </p:nvSpPr>
        <p:spPr>
          <a:xfrm>
            <a:off x="8415131" y="3564835"/>
            <a:ext cx="3034748"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a:extLst>
              <a:ext uri="{FF2B5EF4-FFF2-40B4-BE49-F238E27FC236}">
                <a16:creationId xmlns="" xmlns:a16="http://schemas.microsoft.com/office/drawing/2014/main" id="{F5159A3A-4068-1E45-96E8-79A4A1FDA763}"/>
              </a:ext>
            </a:extLst>
          </p:cNvPr>
          <p:cNvSpPr>
            <a:spLocks noGrp="1"/>
          </p:cNvSpPr>
          <p:nvPr>
            <p:ph type="body" sz="quarter" idx="18"/>
          </p:nvPr>
        </p:nvSpPr>
        <p:spPr>
          <a:xfrm>
            <a:off x="4505739" y="3564835"/>
            <a:ext cx="3048000"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796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odule Titl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5F7F835-DAC2-214C-A864-CEAE615374F0}"/>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 xmlns:a16="http://schemas.microsoft.com/office/drawing/2014/main" id="{8B3D2A36-C834-944C-B484-0557693020A6}"/>
              </a:ext>
            </a:extLst>
          </p:cNvPr>
          <p:cNvSpPr/>
          <p:nvPr userDrawn="1"/>
        </p:nvSpPr>
        <p:spPr>
          <a:xfrm>
            <a:off x="22066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reeform 8">
            <a:extLst>
              <a:ext uri="{FF2B5EF4-FFF2-40B4-BE49-F238E27FC236}">
                <a16:creationId xmlns="" xmlns:a16="http://schemas.microsoft.com/office/drawing/2014/main" id="{04E32299-C0AC-0E46-9874-4681EE319FE5}"/>
              </a:ext>
            </a:extLst>
          </p:cNvPr>
          <p:cNvSpPr>
            <a:spLocks/>
          </p:cNvSpPr>
          <p:nvPr userDrawn="1"/>
        </p:nvSpPr>
        <p:spPr bwMode="auto">
          <a:xfrm>
            <a:off x="6189663" y="1787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9">
            <a:extLst>
              <a:ext uri="{FF2B5EF4-FFF2-40B4-BE49-F238E27FC236}">
                <a16:creationId xmlns="" xmlns:a16="http://schemas.microsoft.com/office/drawing/2014/main" id="{CB86CF74-4F4C-F64E-936A-F3F3252F74D1}"/>
              </a:ext>
            </a:extLst>
          </p:cNvPr>
          <p:cNvSpPr>
            <a:spLocks/>
          </p:cNvSpPr>
          <p:nvPr userDrawn="1"/>
        </p:nvSpPr>
        <p:spPr bwMode="auto">
          <a:xfrm>
            <a:off x="6189663" y="27162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Freeform 10">
            <a:extLst>
              <a:ext uri="{FF2B5EF4-FFF2-40B4-BE49-F238E27FC236}">
                <a16:creationId xmlns="" xmlns:a16="http://schemas.microsoft.com/office/drawing/2014/main" id="{B875EAA0-4721-CB4D-A35B-37CDBFED00D4}"/>
              </a:ext>
            </a:extLst>
          </p:cNvPr>
          <p:cNvSpPr>
            <a:spLocks/>
          </p:cNvSpPr>
          <p:nvPr userDrawn="1"/>
        </p:nvSpPr>
        <p:spPr bwMode="auto">
          <a:xfrm>
            <a:off x="6189663" y="36449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Freeform 11">
            <a:extLst>
              <a:ext uri="{FF2B5EF4-FFF2-40B4-BE49-F238E27FC236}">
                <a16:creationId xmlns="" xmlns:a16="http://schemas.microsoft.com/office/drawing/2014/main" id="{82864287-1380-A64F-A391-FF65C7D04F93}"/>
              </a:ext>
            </a:extLst>
          </p:cNvPr>
          <p:cNvSpPr>
            <a:spLocks/>
          </p:cNvSpPr>
          <p:nvPr userDrawn="1"/>
        </p:nvSpPr>
        <p:spPr bwMode="auto">
          <a:xfrm>
            <a:off x="6189663" y="457358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429491" y="2452256"/>
            <a:ext cx="5084618" cy="1925780"/>
          </a:xfrm>
        </p:spPr>
        <p:txBody>
          <a:bodyPr>
            <a:noAutofit/>
          </a:bodyPr>
          <a:lstStyle>
            <a:lvl1pPr marL="0" algn="ctr">
              <a:defRPr sz="36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p:cNvSpPr>
            <a:spLocks noGrp="1"/>
          </p:cNvSpPr>
          <p:nvPr>
            <p:ph type="body" sz="quarter" idx="17"/>
          </p:nvPr>
        </p:nvSpPr>
        <p:spPr>
          <a:xfrm>
            <a:off x="6969458" y="263689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p:cNvSpPr>
            <a:spLocks noGrp="1"/>
          </p:cNvSpPr>
          <p:nvPr>
            <p:ph type="body" sz="quarter" idx="18"/>
          </p:nvPr>
        </p:nvSpPr>
        <p:spPr>
          <a:xfrm>
            <a:off x="6969458" y="356442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p:cNvSpPr>
            <a:spLocks noGrp="1"/>
          </p:cNvSpPr>
          <p:nvPr>
            <p:ph type="body" sz="quarter" idx="16"/>
          </p:nvPr>
        </p:nvSpPr>
        <p:spPr>
          <a:xfrm>
            <a:off x="6969458" y="170935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p:cNvSpPr>
            <a:spLocks noGrp="1"/>
          </p:cNvSpPr>
          <p:nvPr>
            <p:ph type="body" sz="quarter" idx="19"/>
          </p:nvPr>
        </p:nvSpPr>
        <p:spPr>
          <a:xfrm>
            <a:off x="6969458" y="449196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206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age Title 1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9C5EC5E4-83ED-514F-853E-AB724778CD15}"/>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 xmlns:a16="http://schemas.microsoft.com/office/drawing/2014/main" id="{C0FD9902-EDC6-AD4E-A5CD-9FBCAF7DE62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6" name="Text Placeholder 9">
            <a:extLst>
              <a:ext uri="{FF2B5EF4-FFF2-40B4-BE49-F238E27FC236}">
                <a16:creationId xmlns="" xmlns:a16="http://schemas.microsoft.com/office/drawing/2014/main" id="{67DDD03F-8E78-EA4B-A5F1-C9F6D3307B0C}"/>
              </a:ext>
            </a:extLst>
          </p:cNvPr>
          <p:cNvSpPr>
            <a:spLocks noGrp="1"/>
          </p:cNvSpPr>
          <p:nvPr>
            <p:ph type="body" sz="quarter" idx="10" hasCustomPrompt="1"/>
          </p:nvPr>
        </p:nvSpPr>
        <p:spPr>
          <a:xfrm>
            <a:off x="1073623" y="1874520"/>
            <a:ext cx="10008361"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age Title 2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EB11CB33-1443-DA46-9095-750894B820AA}"/>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 xmlns:a16="http://schemas.microsoft.com/office/drawing/2014/main" id="{EBFA4A0F-E771-C44B-8EF4-6CEFA69A8636}"/>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9">
            <a:extLst>
              <a:ext uri="{FF2B5EF4-FFF2-40B4-BE49-F238E27FC236}">
                <a16:creationId xmlns="" xmlns:a16="http://schemas.microsoft.com/office/drawing/2014/main" id="{6DBDA52E-DB09-F640-94B1-63297BC08DA1}"/>
              </a:ext>
            </a:extLst>
          </p:cNvPr>
          <p:cNvSpPr>
            <a:spLocks noGrp="1"/>
          </p:cNvSpPr>
          <p:nvPr>
            <p:ph type="body" sz="quarter" idx="10" hasCustomPrompt="1"/>
          </p:nvPr>
        </p:nvSpPr>
        <p:spPr>
          <a:xfrm>
            <a:off x="1073623" y="187452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 xmlns:a16="http://schemas.microsoft.com/office/drawing/2014/main" id="{EA88D9A0-D97F-B34B-A821-D51EEB1F017E}"/>
              </a:ext>
            </a:extLst>
          </p:cNvPr>
          <p:cNvSpPr>
            <a:spLocks noGrp="1"/>
          </p:cNvSpPr>
          <p:nvPr>
            <p:ph type="body" sz="quarter" idx="11" hasCustomPrompt="1"/>
          </p:nvPr>
        </p:nvSpPr>
        <p:spPr>
          <a:xfrm>
            <a:off x="1073623" y="405765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3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Title 4 Slide">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CA356540-5534-654B-8100-E89AC29DF686}"/>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790507" y="490967"/>
            <a:ext cx="10540101" cy="1211047"/>
          </a:xfrm>
        </p:spPr>
        <p:txBody>
          <a:bodyPr>
            <a:noAutofit/>
          </a:bodyPr>
          <a:lstStyle>
            <a:lvl1pPr marL="0" algn="ctr">
              <a:defRPr sz="57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896643" y="2160676"/>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4" name="Text Placeholder 9"/>
          <p:cNvSpPr>
            <a:spLocks noGrp="1"/>
          </p:cNvSpPr>
          <p:nvPr>
            <p:ph type="body" sz="quarter" idx="22"/>
          </p:nvPr>
        </p:nvSpPr>
        <p:spPr>
          <a:xfrm>
            <a:off x="1896643" y="3557015"/>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5" name="Text Placeholder 9"/>
          <p:cNvSpPr>
            <a:spLocks noGrp="1"/>
          </p:cNvSpPr>
          <p:nvPr>
            <p:ph type="body" sz="quarter" idx="23"/>
          </p:nvPr>
        </p:nvSpPr>
        <p:spPr>
          <a:xfrm>
            <a:off x="1896643" y="4953354"/>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6" name="Freeform 7">
            <a:extLst>
              <a:ext uri="{FF2B5EF4-FFF2-40B4-BE49-F238E27FC236}">
                <a16:creationId xmlns="" xmlns:a16="http://schemas.microsoft.com/office/drawing/2014/main" id="{A1AD5348-F4C4-F94E-ABD5-6F64F7656FB3}"/>
              </a:ext>
            </a:extLst>
          </p:cNvPr>
          <p:cNvSpPr>
            <a:spLocks/>
          </p:cNvSpPr>
          <p:nvPr userDrawn="1"/>
        </p:nvSpPr>
        <p:spPr bwMode="auto">
          <a:xfrm>
            <a:off x="790507" y="22469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7" name="Freeform 7">
            <a:extLst>
              <a:ext uri="{FF2B5EF4-FFF2-40B4-BE49-F238E27FC236}">
                <a16:creationId xmlns="" xmlns:a16="http://schemas.microsoft.com/office/drawing/2014/main" id="{E0905B88-AC32-004B-897C-CF7D836D9CCF}"/>
              </a:ext>
            </a:extLst>
          </p:cNvPr>
          <p:cNvSpPr>
            <a:spLocks/>
          </p:cNvSpPr>
          <p:nvPr userDrawn="1"/>
        </p:nvSpPr>
        <p:spPr bwMode="auto">
          <a:xfrm>
            <a:off x="797132" y="5116062"/>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8" name="Freeform 7">
            <a:extLst>
              <a:ext uri="{FF2B5EF4-FFF2-40B4-BE49-F238E27FC236}">
                <a16:creationId xmlns="" xmlns:a16="http://schemas.microsoft.com/office/drawing/2014/main" id="{CFB5491F-FDF0-8A4C-802D-FADA00F43A22}"/>
              </a:ext>
            </a:extLst>
          </p:cNvPr>
          <p:cNvSpPr>
            <a:spLocks/>
          </p:cNvSpPr>
          <p:nvPr userDrawn="1"/>
        </p:nvSpPr>
        <p:spPr bwMode="auto">
          <a:xfrm>
            <a:off x="790508" y="37444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age Title 5 Slid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C69D417-F18D-6C49-B969-D6C8144C4C1B}"/>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202019" y="713340"/>
            <a:ext cx="5485464" cy="1105077"/>
          </a:xfrm>
        </p:spPr>
        <p:txBody>
          <a:bodyPr>
            <a:noAutofit/>
          </a:bodyPr>
          <a:lstStyle>
            <a:lvl1pPr marL="0" algn="l">
              <a:defRPr sz="33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202019" y="1818417"/>
            <a:ext cx="5485464" cy="4413325"/>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8" name="Oval 7">
            <a:extLst>
              <a:ext uri="{FF2B5EF4-FFF2-40B4-BE49-F238E27FC236}">
                <a16:creationId xmlns="" xmlns:a16="http://schemas.microsoft.com/office/drawing/2014/main" id="{6C16F715-A360-0847-860D-808D2F0BB9C8}"/>
              </a:ext>
            </a:extLst>
          </p:cNvPr>
          <p:cNvSpPr/>
          <p:nvPr userDrawn="1"/>
        </p:nvSpPr>
        <p:spPr>
          <a:xfrm>
            <a:off x="326679" y="713340"/>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 xmlns:a16="http://schemas.microsoft.com/office/drawing/2014/main" id="{07878E07-08CD-9647-8B49-DC09266F23AF}"/>
              </a:ext>
            </a:extLst>
          </p:cNvPr>
          <p:cNvSpPr txBox="1">
            <a:spLocks/>
          </p:cNvSpPr>
          <p:nvPr userDrawn="1"/>
        </p:nvSpPr>
        <p:spPr bwMode="auto">
          <a:xfrm>
            <a:off x="535507" y="2465508"/>
            <a:ext cx="5084618"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a:latin typeface="+mj-lt"/>
              </a:rPr>
              <a:t>Click to edit Master title style</a:t>
            </a:r>
            <a:endParaRPr lang="en-US" dirty="0">
              <a:latin typeface="+mj-lt"/>
            </a:endParaRPr>
          </a:p>
        </p:txBody>
      </p:sp>
    </p:spTree>
    <p:extLst>
      <p:ext uri="{BB962C8B-B14F-4D97-AF65-F5344CB8AC3E}">
        <p14:creationId xmlns:p14="http://schemas.microsoft.com/office/powerpoint/2010/main" val="15562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 xmlns:a16="http://schemas.microsoft.com/office/drawing/2014/main" id="{D1C1A299-D8D3-684F-907C-2CDEC1AD505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 xmlns:a16="http://schemas.microsoft.com/office/drawing/2014/main" id="{FA0D0651-86F5-D44D-B5E6-CBD1D6869B6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 xmlns:a16="http://schemas.microsoft.com/office/drawing/2014/main" id="{5947D4A8-B509-9F41-95E2-FA9222474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3458A7-00DB-2F4D-A10D-863E6495F149}" type="datetimeFigureOut">
              <a:rPr lang="en-US"/>
              <a:pPr>
                <a:defRPr/>
              </a:pPr>
              <a:t>7/31/2024</a:t>
            </a:fld>
            <a:endParaRPr lang="en-US"/>
          </a:p>
        </p:txBody>
      </p:sp>
      <p:sp>
        <p:nvSpPr>
          <p:cNvPr id="5" name="Footer Placeholder 4">
            <a:extLst>
              <a:ext uri="{FF2B5EF4-FFF2-40B4-BE49-F238E27FC236}">
                <a16:creationId xmlns="" xmlns:a16="http://schemas.microsoft.com/office/drawing/2014/main" id="{6C9BBAED-22F8-C546-AC32-8B7E1929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 xmlns:a16="http://schemas.microsoft.com/office/drawing/2014/main" id="{A4C0B6A8-315C-1D47-8330-9680D2C2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4B6B05-D73D-1A49-8C93-5682AA1886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1" r:id="rId1"/>
    <p:sldLayoutId id="2147483923" r:id="rId2"/>
    <p:sldLayoutId id="2147483924" r:id="rId3"/>
    <p:sldLayoutId id="2147483925" r:id="rId4"/>
    <p:sldLayoutId id="2147483927" r:id="rId5"/>
    <p:sldLayoutId id="2147483928" r:id="rId6"/>
    <p:sldLayoutId id="2147483929" r:id="rId7"/>
    <p:sldLayoutId id="2147483931" r:id="rId8"/>
    <p:sldLayoutId id="2147483932" r:id="rId9"/>
    <p:sldLayoutId id="2147483933" r:id="rId10"/>
    <p:sldLayoutId id="2147483934" r:id="rId11"/>
    <p:sldLayoutId id="2147483936" r:id="rId12"/>
    <p:sldLayoutId id="2147483937" r:id="rId13"/>
    <p:sldLayoutId id="2147483939" r:id="rId14"/>
    <p:sldLayoutId id="2147483940" r:id="rId15"/>
    <p:sldLayoutId id="2147483942" r:id="rId16"/>
    <p:sldLayoutId id="2147483943" r:id="rId17"/>
    <p:sldLayoutId id="2147483944" r:id="rId18"/>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 xmlns:a16="http://schemas.microsoft.com/office/drawing/2014/main" id="{35696B9F-2891-2949-9DD9-329C389C922B}"/>
              </a:ext>
            </a:extLst>
          </p:cNvPr>
          <p:cNvSpPr>
            <a:spLocks noGrp="1" noChangeArrowheads="1"/>
          </p:cNvSpPr>
          <p:nvPr>
            <p:ph type="ctrTitle"/>
          </p:nvPr>
        </p:nvSpPr>
        <p:spPr>
          <a:xfrm>
            <a:off x="914573" y="515071"/>
            <a:ext cx="10737100" cy="1632905"/>
          </a:xfrm>
        </p:spPr>
        <p:txBody>
          <a:bodyPr/>
          <a:lstStyle/>
          <a:p>
            <a:pPr eaLnBrk="1" hangingPunct="1"/>
            <a:r>
              <a:rPr lang="en-US" altLang="en-US" sz="4800" dirty="0"/>
              <a:t>Flight Management </a:t>
            </a:r>
            <a:br>
              <a:rPr lang="en-US" altLang="en-US" sz="4800" dirty="0"/>
            </a:br>
            <a:r>
              <a:rPr lang="en-US" altLang="en-US" sz="4800" dirty="0"/>
              <a:t>        System</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420" y="2812716"/>
            <a:ext cx="3450393" cy="353021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1054" y="515071"/>
            <a:ext cx="3690619" cy="2306637"/>
          </a:xfrm>
          <a:prstGeom prst="rect">
            <a:avLst/>
          </a:prstGeom>
        </p:spPr>
      </p:pic>
      <p:sp>
        <p:nvSpPr>
          <p:cNvPr id="6" name="TextBox 5"/>
          <p:cNvSpPr txBox="1"/>
          <p:nvPr/>
        </p:nvSpPr>
        <p:spPr>
          <a:xfrm>
            <a:off x="7444509" y="4036291"/>
            <a:ext cx="4354946" cy="1938992"/>
          </a:xfrm>
          <a:prstGeom prst="rect">
            <a:avLst/>
          </a:prstGeom>
          <a:noFill/>
        </p:spPr>
        <p:txBody>
          <a:bodyPr wrap="square" rtlCol="0">
            <a:spAutoFit/>
          </a:bodyPr>
          <a:lstStyle/>
          <a:p>
            <a:r>
              <a:rPr lang="en-IN" sz="2400" b="1" dirty="0">
                <a:solidFill>
                  <a:schemeClr val="bg1"/>
                </a:solidFill>
              </a:rPr>
              <a:t>Team Members:</a:t>
            </a:r>
          </a:p>
          <a:p>
            <a:r>
              <a:rPr lang="en-IN" sz="2400" dirty="0">
                <a:solidFill>
                  <a:schemeClr val="bg1"/>
                </a:solidFill>
              </a:rPr>
              <a:t>1.Gangothri</a:t>
            </a:r>
          </a:p>
          <a:p>
            <a:r>
              <a:rPr lang="en-IN" sz="2400" dirty="0">
                <a:solidFill>
                  <a:schemeClr val="bg1"/>
                </a:solidFill>
              </a:rPr>
              <a:t>2.Ojas Tyagi</a:t>
            </a:r>
          </a:p>
          <a:p>
            <a:r>
              <a:rPr lang="en-IN" sz="2400" dirty="0">
                <a:solidFill>
                  <a:schemeClr val="bg1"/>
                </a:solidFill>
              </a:rPr>
              <a:t>3.Ruchi Binayake</a:t>
            </a:r>
          </a:p>
          <a:p>
            <a:r>
              <a:rPr lang="en-IN" sz="2400" dirty="0">
                <a:solidFill>
                  <a:schemeClr val="bg1"/>
                </a:solidFill>
              </a:rPr>
              <a:t>4.Srivardan Patel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E7C53F-2724-4350-D39C-64CEC46C6D3F}"/>
              </a:ext>
            </a:extLst>
          </p:cNvPr>
          <p:cNvSpPr>
            <a:spLocks noGrp="1"/>
          </p:cNvSpPr>
          <p:nvPr>
            <p:ph type="ctrTitle"/>
          </p:nvPr>
        </p:nvSpPr>
        <p:spPr>
          <a:xfrm>
            <a:off x="1073623" y="130629"/>
            <a:ext cx="10008359" cy="1327131"/>
          </a:xfrm>
        </p:spPr>
        <p:txBody>
          <a:bodyPr/>
          <a:lstStyle/>
          <a:p>
            <a:pPr algn="ctr"/>
            <a:r>
              <a:rPr lang="en-IN" sz="4400" dirty="0">
                <a:solidFill>
                  <a:schemeClr val="tx1"/>
                </a:solidFill>
                <a:latin typeface="Calibri" panose="020F0502020204030204" pitchFamily="34" charset="0"/>
                <a:ea typeface="+mn-ea"/>
                <a:cs typeface="+mn-cs"/>
              </a:rPr>
              <a:t>TICKET INVOICE</a:t>
            </a:r>
          </a:p>
        </p:txBody>
      </p:sp>
      <p:pic>
        <p:nvPicPr>
          <p:cNvPr id="5" name="Picture 4">
            <a:extLst>
              <a:ext uri="{FF2B5EF4-FFF2-40B4-BE49-F238E27FC236}">
                <a16:creationId xmlns="" xmlns:a16="http://schemas.microsoft.com/office/drawing/2014/main" id="{730EDA9A-3B37-82AB-D17B-AB343210B7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00977" y="2863263"/>
            <a:ext cx="5335922" cy="2447246"/>
          </a:xfrm>
          <a:prstGeom prst="rect">
            <a:avLst/>
          </a:prstGeom>
        </p:spPr>
      </p:pic>
      <p:pic>
        <p:nvPicPr>
          <p:cNvPr id="6" name="Picture 5">
            <a:extLst>
              <a:ext uri="{FF2B5EF4-FFF2-40B4-BE49-F238E27FC236}">
                <a16:creationId xmlns="" xmlns:a16="http://schemas.microsoft.com/office/drawing/2014/main" id="{7BC6F9A0-EDD6-594E-EF94-98D3DDF6FB5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22999" y="2863263"/>
            <a:ext cx="4871586" cy="2447246"/>
          </a:xfrm>
          <a:prstGeom prst="rect">
            <a:avLst/>
          </a:prstGeom>
        </p:spPr>
      </p:pic>
      <p:pic>
        <p:nvPicPr>
          <p:cNvPr id="3" name="Picture 2">
            <a:extLst>
              <a:ext uri="{FF2B5EF4-FFF2-40B4-BE49-F238E27FC236}">
                <a16:creationId xmlns="" xmlns:a16="http://schemas.microsoft.com/office/drawing/2014/main" id="{2ADF7594-17B4-D7DA-06B8-520E2F422789}"/>
              </a:ext>
            </a:extLst>
          </p:cNvPr>
          <p:cNvPicPr>
            <a:picLocks noChangeAspect="1"/>
          </p:cNvPicPr>
          <p:nvPr/>
        </p:nvPicPr>
        <p:blipFill>
          <a:blip r:embed="rId4"/>
          <a:stretch>
            <a:fillRect/>
          </a:stretch>
        </p:blipFill>
        <p:spPr>
          <a:xfrm>
            <a:off x="5953192" y="4086886"/>
            <a:ext cx="853514" cy="408467"/>
          </a:xfrm>
          <a:prstGeom prst="rect">
            <a:avLst/>
          </a:prstGeom>
        </p:spPr>
      </p:pic>
      <p:sp>
        <p:nvSpPr>
          <p:cNvPr id="7" name="TextBox 6">
            <a:extLst>
              <a:ext uri="{FF2B5EF4-FFF2-40B4-BE49-F238E27FC236}">
                <a16:creationId xmlns="" xmlns:a16="http://schemas.microsoft.com/office/drawing/2014/main" id="{18760B97-D5B6-C9D1-6681-BAED80BE6048}"/>
              </a:ext>
            </a:extLst>
          </p:cNvPr>
          <p:cNvSpPr txBox="1"/>
          <p:nvPr/>
        </p:nvSpPr>
        <p:spPr>
          <a:xfrm>
            <a:off x="1492369" y="1547491"/>
            <a:ext cx="8695137" cy="646331"/>
          </a:xfrm>
          <a:prstGeom prst="rect">
            <a:avLst/>
          </a:prstGeom>
          <a:noFill/>
        </p:spPr>
        <p:txBody>
          <a:bodyPr wrap="none" rtlCol="0">
            <a:spAutoFit/>
          </a:bodyPr>
          <a:lstStyle/>
          <a:p>
            <a:r>
              <a:rPr lang="en-IN" dirty="0">
                <a:solidFill>
                  <a:schemeClr val="bg1"/>
                </a:solidFill>
              </a:rPr>
              <a:t>These pages will allow the customer to view their bookings and cancel any ticket if required</a:t>
            </a:r>
            <a:br>
              <a:rPr lang="en-IN" dirty="0">
                <a:solidFill>
                  <a:schemeClr val="bg1"/>
                </a:solidFill>
              </a:rPr>
            </a:br>
            <a:r>
              <a:rPr lang="en-IN" dirty="0">
                <a:solidFill>
                  <a:schemeClr val="bg1"/>
                </a:solidFill>
              </a:rPr>
              <a:t>the cancellation work is based on entering the ticket number.</a:t>
            </a:r>
          </a:p>
        </p:txBody>
      </p:sp>
    </p:spTree>
    <p:extLst>
      <p:ext uri="{BB962C8B-B14F-4D97-AF65-F5344CB8AC3E}">
        <p14:creationId xmlns:p14="http://schemas.microsoft.com/office/powerpoint/2010/main" val="26405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03BB12-9D9A-91B2-58EE-11EABF439287}"/>
              </a:ext>
            </a:extLst>
          </p:cNvPr>
          <p:cNvSpPr>
            <a:spLocks noGrp="1"/>
          </p:cNvSpPr>
          <p:nvPr>
            <p:ph type="ctrTitle"/>
          </p:nvPr>
        </p:nvSpPr>
        <p:spPr/>
        <p:txBody>
          <a:bodyPr/>
          <a:lstStyle/>
          <a:p>
            <a:r>
              <a:rPr lang="en-US" dirty="0"/>
              <a:t>Conclusion</a:t>
            </a:r>
            <a:endParaRPr lang="en-IN" dirty="0"/>
          </a:p>
        </p:txBody>
      </p:sp>
      <p:sp>
        <p:nvSpPr>
          <p:cNvPr id="3" name="Text Placeholder 2">
            <a:extLst>
              <a:ext uri="{FF2B5EF4-FFF2-40B4-BE49-F238E27FC236}">
                <a16:creationId xmlns="" xmlns:a16="http://schemas.microsoft.com/office/drawing/2014/main" id="{3BBA1D45-C7C6-D023-E3E2-5F634B678890}"/>
              </a:ext>
            </a:extLst>
          </p:cNvPr>
          <p:cNvSpPr>
            <a:spLocks noGrp="1"/>
          </p:cNvSpPr>
          <p:nvPr>
            <p:ph type="body" sz="quarter" idx="10"/>
          </p:nvPr>
        </p:nvSpPr>
        <p:spPr>
          <a:xfrm>
            <a:off x="1009291" y="1578634"/>
            <a:ext cx="10072693" cy="4655910"/>
          </a:xfrm>
          <a:solidFill>
            <a:schemeClr val="bg1"/>
          </a:solidFill>
        </p:spPr>
        <p:txBody>
          <a:bodyPr>
            <a:normAutofit fontScale="85000" lnSpcReduction="20000"/>
          </a:bodyPr>
          <a:lstStyle/>
          <a:p>
            <a:pPr marL="27432" eaLnBrk="0" hangingPunct="0">
              <a:spcBef>
                <a:spcPct val="0"/>
              </a:spcBef>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In conclusion, our Flight Management System project has successfully met its objectives, providing a comprehensive and user-friendly platform for managing flight bookings, user accounts, airport information, and routes. Throughout the project, we implemented several key functionalities, including the addition and viewing of flights, users, airports, and routes, as well as the ability to edit existing records.</a:t>
            </a:r>
          </a:p>
          <a:p>
            <a:pPr marL="27432" eaLnBrk="0" hangingPunct="0">
              <a:spcBef>
                <a:spcPct val="0"/>
              </a:spcBef>
            </a:pPr>
            <a:endPar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7432" eaLnBrk="0" hangingPunct="0">
              <a:spcBef>
                <a:spcPct val="0"/>
              </a:spcBef>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We have also integrated robust exception-handling mechanisms to ensure the system's reliability and user-friendly error messaging. This has enhanced the overall user experience and system stability.</a:t>
            </a:r>
          </a:p>
          <a:p>
            <a:pPr marL="27432" eaLnBrk="0" hangingPunct="0">
              <a:spcBef>
                <a:spcPct val="0"/>
              </a:spcBef>
            </a:pPr>
            <a:endPar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7432" eaLnBrk="0" hangingPunct="0">
              <a:spcBef>
                <a:spcPct val="0"/>
              </a:spcBef>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Our dynamic passenger addition feature allows users to book flights for multiple passengers seamlessly, and the seat booking system ensures accurate tracking and updating of available seats. The system's capability to dynamically calculate ticket prices based on passenger age and apply appropriate discounts demonstrates its flexibility and attention to user needs.</a:t>
            </a:r>
          </a:p>
          <a:p>
            <a:pPr marL="27432" eaLnBrk="0" hangingPunct="0">
              <a:spcBef>
                <a:spcPct val="0"/>
              </a:spcBef>
            </a:pPr>
            <a:endPar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7432" eaLnBrk="0" hangingPunct="0">
              <a:spcBef>
                <a:spcPct val="0"/>
              </a:spcBef>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The development process has been an excellent learning experience, providing valuable insights into Java Spring Boot, JSP, and various web development technologies.</a:t>
            </a:r>
          </a:p>
        </p:txBody>
      </p:sp>
    </p:spTree>
    <p:extLst>
      <p:ext uri="{BB962C8B-B14F-4D97-AF65-F5344CB8AC3E}">
        <p14:creationId xmlns:p14="http://schemas.microsoft.com/office/powerpoint/2010/main" val="1504140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ank You Images – Browse 313,064 Stock ...">
            <a:extLst>
              <a:ext uri="{FF2B5EF4-FFF2-40B4-BE49-F238E27FC236}">
                <a16:creationId xmlns="" xmlns:a16="http://schemas.microsoft.com/office/drawing/2014/main" id="{80DB537A-5B56-2214-9CA0-ABDA057C7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72" y="1975563"/>
            <a:ext cx="6849073" cy="290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09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Introduction</a:t>
            </a:r>
          </a:p>
        </p:txBody>
      </p:sp>
      <p:sp>
        <p:nvSpPr>
          <p:cNvPr id="3" name="Text Placeholder 2"/>
          <p:cNvSpPr>
            <a:spLocks noGrp="1"/>
          </p:cNvSpPr>
          <p:nvPr>
            <p:ph type="body" sz="quarter" idx="10"/>
          </p:nvPr>
        </p:nvSpPr>
        <p:spPr/>
        <p:txBody>
          <a:bodyPr>
            <a:normAutofit/>
          </a:bodyPr>
          <a:lstStyle/>
          <a:p>
            <a:pPr marL="370332"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Flight Management System is a cutting-edge , Java –based booking solution designed to simplify the process of booking and managing flight tickets</a:t>
            </a:r>
            <a:r>
              <a:rPr lang="en-US" sz="2400" dirty="0"/>
              <a:t>.</a:t>
            </a:r>
          </a:p>
          <a:p>
            <a:pPr marL="370332"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With its real-time consolidation of data from multiple airline carriers ,the time system provides users with accurate and up-to-data information on available flights , routes .</a:t>
            </a:r>
          </a:p>
          <a:p>
            <a:pPr marL="370332" indent="-342900" algn="just">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This intuitive and user friendly application empowers travelers to make informed decisions about their travel plans ,while also streamlining the management of booking for administrators.</a:t>
            </a:r>
          </a:p>
        </p:txBody>
      </p:sp>
      <p:sp>
        <p:nvSpPr>
          <p:cNvPr id="4" name="Rectangle 3"/>
          <p:cNvSpPr/>
          <p:nvPr/>
        </p:nvSpPr>
        <p:spPr>
          <a:xfrm>
            <a:off x="960582" y="1588654"/>
            <a:ext cx="10121402" cy="47290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0332" indent="-342900" algn="just">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The Flight Management System is a cutting-edge , Java –based booking solution designed to simplify the process of booking and managing flight tickets</a:t>
            </a:r>
            <a:r>
              <a:rPr lang="en-US" sz="2400" dirty="0">
                <a:solidFill>
                  <a:schemeClr val="tx1"/>
                </a:solidFill>
              </a:rPr>
              <a:t>.</a:t>
            </a:r>
          </a:p>
          <a:p>
            <a:pPr marL="370332" indent="-342900" algn="just">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With its real-time consolidation of data from multiple airline carriers ,the time system provides users with accurate and up-to-data information on available flights , routes .</a:t>
            </a:r>
          </a:p>
          <a:p>
            <a:pPr marL="370332" indent="-342900" algn="just">
              <a:buFont typeface="Arial" panose="020B0604020202020204" pitchFamily="34" charset="0"/>
              <a:buChar cha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This intuitive and user friendly application empowers travelers to make informed decisions about their travel plans ,while also streamlining the management of booking for administrators.</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Software Requirements</a:t>
            </a:r>
            <a:endParaRPr lang="en-IN" dirty="0"/>
          </a:p>
        </p:txBody>
      </p:sp>
      <p:sp>
        <p:nvSpPr>
          <p:cNvPr id="3" name="Text Placeholder 2"/>
          <p:cNvSpPr>
            <a:spLocks noGrp="1"/>
          </p:cNvSpPr>
          <p:nvPr>
            <p:ph type="body" sz="quarter" idx="16"/>
          </p:nvPr>
        </p:nvSpPr>
        <p:spPr>
          <a:xfrm>
            <a:off x="741721" y="3472472"/>
            <a:ext cx="3021496" cy="1197665"/>
          </a:xfrm>
        </p:spPr>
        <p:txBody>
          <a:bodyPr/>
          <a:lstStyle/>
          <a:p>
            <a:pPr marL="342900" indent="-342900" algn="just">
              <a:buFont typeface="Arial" panose="020B0604020202020204" pitchFamily="34" charset="0"/>
              <a:buChar char="•"/>
            </a:pPr>
            <a:r>
              <a:rPr lang="en-IN" sz="1800" dirty="0" smtClean="0"/>
              <a:t>HTML</a:t>
            </a:r>
          </a:p>
          <a:p>
            <a:pPr marL="342900" indent="-342900" algn="just">
              <a:buFont typeface="Arial" panose="020B0604020202020204" pitchFamily="34" charset="0"/>
              <a:buChar char="•"/>
            </a:pPr>
            <a:r>
              <a:rPr lang="en-IN" sz="1800" dirty="0" smtClean="0"/>
              <a:t>CSS</a:t>
            </a:r>
          </a:p>
          <a:p>
            <a:pPr marL="342900" indent="-342900" algn="just">
              <a:buFont typeface="Arial" panose="020B0604020202020204" pitchFamily="34" charset="0"/>
              <a:buChar char="•"/>
            </a:pPr>
            <a:r>
              <a:rPr lang="en-IN" sz="1800" dirty="0" smtClean="0"/>
              <a:t>JavaServerPages</a:t>
            </a:r>
          </a:p>
          <a:p>
            <a:pPr algn="just"/>
            <a:r>
              <a:rPr lang="en-IN" sz="1800" dirty="0" smtClean="0"/>
              <a:t>   (Jsp)</a:t>
            </a:r>
          </a:p>
          <a:p>
            <a:pPr marL="342900" indent="-342900" algn="just">
              <a:buFont typeface="Arial" panose="020B0604020202020204" pitchFamily="34" charset="0"/>
              <a:buChar char="•"/>
            </a:pPr>
            <a:r>
              <a:rPr lang="en-IN" sz="1800" dirty="0" smtClean="0"/>
              <a:t>Java Script</a:t>
            </a:r>
          </a:p>
        </p:txBody>
      </p:sp>
      <p:sp>
        <p:nvSpPr>
          <p:cNvPr id="4" name="Text Placeholder 3"/>
          <p:cNvSpPr>
            <a:spLocks noGrp="1"/>
          </p:cNvSpPr>
          <p:nvPr>
            <p:ph type="body" sz="quarter" idx="17"/>
          </p:nvPr>
        </p:nvSpPr>
        <p:spPr/>
        <p:txBody>
          <a:bodyPr/>
          <a:lstStyle/>
          <a:p>
            <a:pPr marL="342900" indent="-342900">
              <a:buFont typeface="Arial" panose="020B0604020202020204" pitchFamily="34" charset="0"/>
              <a:buChar char="•"/>
            </a:pPr>
            <a:r>
              <a:rPr lang="en-IN" dirty="0" smtClean="0"/>
              <a:t>My SQL</a:t>
            </a:r>
            <a:endParaRPr lang="en-IN" dirty="0"/>
          </a:p>
        </p:txBody>
      </p:sp>
      <p:sp>
        <p:nvSpPr>
          <p:cNvPr id="5" name="Text Placeholder 4"/>
          <p:cNvSpPr>
            <a:spLocks noGrp="1"/>
          </p:cNvSpPr>
          <p:nvPr>
            <p:ph type="body" sz="quarter" idx="18"/>
          </p:nvPr>
        </p:nvSpPr>
        <p:spPr/>
        <p:txBody>
          <a:bodyPr/>
          <a:lstStyle/>
          <a:p>
            <a:pPr marL="342900" indent="-342900" algn="just">
              <a:buFont typeface="Arial" panose="020B0604020202020204" pitchFamily="34" charset="0"/>
              <a:buChar char="•"/>
            </a:pPr>
            <a:r>
              <a:rPr lang="en-IN" sz="1800" dirty="0" smtClean="0"/>
              <a:t>Java</a:t>
            </a:r>
          </a:p>
          <a:p>
            <a:pPr marL="342900" indent="-342900" algn="just">
              <a:buFont typeface="Arial" panose="020B0604020202020204" pitchFamily="34" charset="0"/>
              <a:buChar char="•"/>
            </a:pPr>
            <a:r>
              <a:rPr lang="en-IN" sz="1800" dirty="0" smtClean="0"/>
              <a:t>Spring Data Jpa</a:t>
            </a:r>
          </a:p>
          <a:p>
            <a:pPr marL="342900" indent="-342900" algn="just">
              <a:buFont typeface="Arial" panose="020B0604020202020204" pitchFamily="34" charset="0"/>
              <a:buChar char="•"/>
            </a:pPr>
            <a:r>
              <a:rPr lang="en-IN" sz="1800" dirty="0" smtClean="0"/>
              <a:t>Spring Boot</a:t>
            </a:r>
          </a:p>
          <a:p>
            <a:pPr marL="342900" indent="-342900" algn="just">
              <a:buFont typeface="Arial" panose="020B0604020202020204" pitchFamily="34" charset="0"/>
              <a:buChar char="•"/>
            </a:pPr>
            <a:r>
              <a:rPr lang="en-IN" sz="1800" dirty="0" smtClean="0"/>
              <a:t>Spring Security</a:t>
            </a:r>
            <a:endParaRPr lang="en-IN" sz="1800" dirty="0"/>
          </a:p>
        </p:txBody>
      </p:sp>
      <p:sp>
        <p:nvSpPr>
          <p:cNvPr id="6" name="Rectangle 5"/>
          <p:cNvSpPr/>
          <p:nvPr/>
        </p:nvSpPr>
        <p:spPr>
          <a:xfrm rot="10800000" flipV="1">
            <a:off x="1505527" y="2904223"/>
            <a:ext cx="1219200" cy="400110"/>
          </a:xfrm>
          <a:prstGeom prst="rect">
            <a:avLst/>
          </a:prstGeom>
        </p:spPr>
        <p:txBody>
          <a:bodyPr wrap="square">
            <a:spAutoFit/>
          </a:bodyPr>
          <a:lstStyle/>
          <a:p>
            <a:r>
              <a:rPr lang="en-IN" sz="2000" b="1" dirty="0" smtClean="0">
                <a:solidFill>
                  <a:schemeClr val="bg1"/>
                </a:solidFill>
              </a:rPr>
              <a:t>FrontEnd:</a:t>
            </a:r>
            <a:endParaRPr lang="en-IN" sz="2000" b="1" dirty="0">
              <a:solidFill>
                <a:schemeClr val="bg1"/>
              </a:solidFill>
            </a:endParaRPr>
          </a:p>
        </p:txBody>
      </p:sp>
      <p:sp>
        <p:nvSpPr>
          <p:cNvPr id="7" name="Rectangle 6"/>
          <p:cNvSpPr/>
          <p:nvPr/>
        </p:nvSpPr>
        <p:spPr>
          <a:xfrm>
            <a:off x="5507925" y="3103140"/>
            <a:ext cx="1157689" cy="400110"/>
          </a:xfrm>
          <a:prstGeom prst="rect">
            <a:avLst/>
          </a:prstGeom>
        </p:spPr>
        <p:txBody>
          <a:bodyPr wrap="none">
            <a:spAutoFit/>
          </a:bodyPr>
          <a:lstStyle/>
          <a:p>
            <a:r>
              <a:rPr lang="en-IN" sz="2000" b="1" dirty="0" smtClean="0">
                <a:solidFill>
                  <a:schemeClr val="bg1"/>
                </a:solidFill>
              </a:rPr>
              <a:t>BackEnd:</a:t>
            </a:r>
            <a:endParaRPr lang="en-IN" sz="2000" b="1" dirty="0">
              <a:solidFill>
                <a:schemeClr val="bg1"/>
              </a:solidFill>
            </a:endParaRPr>
          </a:p>
        </p:txBody>
      </p:sp>
      <p:sp>
        <p:nvSpPr>
          <p:cNvPr id="8" name="Rectangle 7"/>
          <p:cNvSpPr/>
          <p:nvPr/>
        </p:nvSpPr>
        <p:spPr>
          <a:xfrm>
            <a:off x="9080526" y="3010972"/>
            <a:ext cx="1257011" cy="400110"/>
          </a:xfrm>
          <a:prstGeom prst="rect">
            <a:avLst/>
          </a:prstGeom>
        </p:spPr>
        <p:txBody>
          <a:bodyPr wrap="none">
            <a:spAutoFit/>
          </a:bodyPr>
          <a:lstStyle/>
          <a:p>
            <a:r>
              <a:rPr lang="en-IN" sz="2000" b="1" dirty="0" smtClean="0">
                <a:solidFill>
                  <a:schemeClr val="bg1"/>
                </a:solidFill>
              </a:rPr>
              <a:t>DataBase:</a:t>
            </a:r>
            <a:endParaRPr lang="en-IN" sz="2000" b="1" dirty="0">
              <a:solidFill>
                <a:schemeClr val="bg1"/>
              </a:solidFill>
            </a:endParaRPr>
          </a:p>
        </p:txBody>
      </p:sp>
    </p:spTree>
    <p:extLst>
      <p:ext uri="{BB962C8B-B14F-4D97-AF65-F5344CB8AC3E}">
        <p14:creationId xmlns:p14="http://schemas.microsoft.com/office/powerpoint/2010/main" val="2158629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4800" dirty="0"/>
              <a:t>Project Overview</a:t>
            </a:r>
          </a:p>
        </p:txBody>
      </p:sp>
      <p:sp>
        <p:nvSpPr>
          <p:cNvPr id="3" name="Text Placeholder 2"/>
          <p:cNvSpPr>
            <a:spLocks noGrp="1"/>
          </p:cNvSpPr>
          <p:nvPr>
            <p:ph type="body" sz="quarter" idx="10"/>
          </p:nvPr>
        </p:nvSpPr>
        <p:spPr/>
        <p:txBody>
          <a:bodyPr/>
          <a:lstStyle/>
          <a:p>
            <a:endParaRPr lang="en-IN" dirty="0"/>
          </a:p>
        </p:txBody>
      </p:sp>
      <p:sp>
        <p:nvSpPr>
          <p:cNvPr id="4" name="Text Placeholder 3"/>
          <p:cNvSpPr>
            <a:spLocks noGrp="1"/>
          </p:cNvSpPr>
          <p:nvPr>
            <p:ph type="body" sz="quarter" idx="11"/>
          </p:nvPr>
        </p:nvSpPr>
        <p:spPr/>
        <p:txBody>
          <a:bodyPr/>
          <a:lstStyle/>
          <a:p>
            <a:endParaRPr lang="en-IN"/>
          </a:p>
        </p:txBody>
      </p:sp>
      <p:sp>
        <p:nvSpPr>
          <p:cNvPr id="8" name="Rectangle 7"/>
          <p:cNvSpPr/>
          <p:nvPr/>
        </p:nvSpPr>
        <p:spPr>
          <a:xfrm>
            <a:off x="0" y="1689646"/>
            <a:ext cx="12192000" cy="523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955585" y="2108201"/>
            <a:ext cx="4387272" cy="43041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746027" y="2098964"/>
            <a:ext cx="4211781" cy="42197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1112792" y="2475346"/>
            <a:ext cx="3500582" cy="461665"/>
          </a:xfrm>
          <a:prstGeom prst="rect">
            <a:avLst/>
          </a:prstGeom>
          <a:noFill/>
        </p:spPr>
        <p:txBody>
          <a:bodyPr wrap="square" rtlCol="0">
            <a:spAutoFit/>
          </a:bodyPr>
          <a:lstStyle/>
          <a:p>
            <a:r>
              <a:rPr lang="en-IN" sz="2400" b="1" dirty="0">
                <a:solidFill>
                  <a:schemeClr val="bg1"/>
                </a:solidFill>
              </a:rPr>
              <a:t>Admin Features:</a:t>
            </a:r>
          </a:p>
        </p:txBody>
      </p:sp>
      <p:sp>
        <p:nvSpPr>
          <p:cNvPr id="13" name="TextBox 12"/>
          <p:cNvSpPr txBox="1"/>
          <p:nvPr/>
        </p:nvSpPr>
        <p:spPr>
          <a:xfrm>
            <a:off x="1112792" y="3028314"/>
            <a:ext cx="4230065" cy="3170099"/>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chemeClr val="bg1"/>
                </a:solidFill>
              </a:rPr>
              <a:t>Create a New Account.</a:t>
            </a:r>
          </a:p>
          <a:p>
            <a:pPr marL="342900" indent="-342900">
              <a:buFont typeface="Arial" panose="020B0604020202020204" pitchFamily="34" charset="0"/>
              <a:buChar char="•"/>
            </a:pPr>
            <a:r>
              <a:rPr lang="en-IN" sz="2000" dirty="0">
                <a:solidFill>
                  <a:schemeClr val="bg1"/>
                </a:solidFill>
              </a:rPr>
              <a:t>Login with username and password.</a:t>
            </a:r>
          </a:p>
          <a:p>
            <a:pPr marL="342900" indent="-342900">
              <a:buFont typeface="Arial" panose="020B0604020202020204" pitchFamily="34" charset="0"/>
              <a:buChar char="•"/>
            </a:pPr>
            <a:r>
              <a:rPr lang="en-IN" sz="2000" dirty="0">
                <a:solidFill>
                  <a:schemeClr val="bg1"/>
                </a:solidFill>
              </a:rPr>
              <a:t>Add and View Airports, Flights, and Routes details.</a:t>
            </a:r>
          </a:p>
          <a:p>
            <a:pPr marL="342900" indent="-342900">
              <a:buFont typeface="Arial" panose="020B0604020202020204" pitchFamily="34" charset="0"/>
              <a:buChar char="•"/>
            </a:pPr>
            <a:r>
              <a:rPr lang="en-IN" sz="2000" dirty="0">
                <a:solidFill>
                  <a:schemeClr val="bg1"/>
                </a:solidFill>
              </a:rPr>
              <a:t>Book Flight</a:t>
            </a:r>
          </a:p>
          <a:p>
            <a:pPr marL="342900" indent="-342900">
              <a:buFont typeface="Arial" panose="020B0604020202020204" pitchFamily="34" charset="0"/>
              <a:buChar char="•"/>
            </a:pPr>
            <a:r>
              <a:rPr lang="en-IN" sz="2000" dirty="0">
                <a:solidFill>
                  <a:schemeClr val="bg1"/>
                </a:solidFill>
              </a:rPr>
              <a:t>Modify Airports, Flights, and Routes.</a:t>
            </a:r>
          </a:p>
          <a:p>
            <a:pPr marL="342900" indent="-342900">
              <a:buFont typeface="Arial" panose="020B0604020202020204" pitchFamily="34" charset="0"/>
              <a:buChar char="•"/>
            </a:pPr>
            <a:r>
              <a:rPr lang="en-IN" sz="2000" dirty="0">
                <a:solidFill>
                  <a:schemeClr val="bg1"/>
                </a:solidFill>
              </a:rPr>
              <a:t>View Passengers Details</a:t>
            </a:r>
          </a:p>
          <a:p>
            <a:pPr marL="342900" indent="-342900">
              <a:buFont typeface="Arial" panose="020B0604020202020204" pitchFamily="34" charset="0"/>
              <a:buChar char="•"/>
            </a:pPr>
            <a:r>
              <a:rPr lang="en-IN" sz="2000" dirty="0">
                <a:solidFill>
                  <a:schemeClr val="bg1"/>
                </a:solidFill>
              </a:rPr>
              <a:t>View Tickets Bookings</a:t>
            </a:r>
          </a:p>
        </p:txBody>
      </p:sp>
      <p:sp>
        <p:nvSpPr>
          <p:cNvPr id="14" name="TextBox 13"/>
          <p:cNvSpPr txBox="1"/>
          <p:nvPr/>
        </p:nvSpPr>
        <p:spPr>
          <a:xfrm>
            <a:off x="6986171" y="2480648"/>
            <a:ext cx="3731491" cy="4431983"/>
          </a:xfrm>
          <a:prstGeom prst="rect">
            <a:avLst/>
          </a:prstGeom>
          <a:noFill/>
        </p:spPr>
        <p:txBody>
          <a:bodyPr wrap="square" rtlCol="0">
            <a:spAutoFit/>
          </a:bodyPr>
          <a:lstStyle/>
          <a:p>
            <a:r>
              <a:rPr lang="en-IN" sz="2400" b="1" dirty="0">
                <a:solidFill>
                  <a:schemeClr val="bg1"/>
                </a:solidFill>
              </a:rPr>
              <a:t>Customer Features:</a:t>
            </a:r>
          </a:p>
          <a:p>
            <a:endParaRPr lang="en-IN" dirty="0">
              <a:solidFill>
                <a:schemeClr val="bg1"/>
              </a:solidFill>
            </a:endParaRPr>
          </a:p>
          <a:p>
            <a:pPr marL="285750" indent="-285750">
              <a:buFont typeface="Arial" panose="020B0604020202020204" pitchFamily="34" charset="0"/>
              <a:buChar char="•"/>
            </a:pPr>
            <a:r>
              <a:rPr lang="en-IN" sz="2000" dirty="0">
                <a:solidFill>
                  <a:schemeClr val="bg1"/>
                </a:solidFill>
              </a:rPr>
              <a:t>Create a New Account.</a:t>
            </a:r>
          </a:p>
          <a:p>
            <a:pPr marL="285750" indent="-285750">
              <a:buFont typeface="Arial" panose="020B0604020202020204" pitchFamily="34" charset="0"/>
              <a:buChar char="•"/>
            </a:pPr>
            <a:r>
              <a:rPr lang="en-IN" sz="2000" dirty="0">
                <a:solidFill>
                  <a:schemeClr val="bg1"/>
                </a:solidFill>
              </a:rPr>
              <a:t>Login with username and password.</a:t>
            </a:r>
          </a:p>
          <a:p>
            <a:pPr marL="285750" indent="-285750">
              <a:buFont typeface="Arial" panose="020B0604020202020204" pitchFamily="34" charset="0"/>
              <a:buChar char="•"/>
            </a:pPr>
            <a:r>
              <a:rPr lang="en-IN" sz="2000" dirty="0">
                <a:solidFill>
                  <a:schemeClr val="bg1"/>
                </a:solidFill>
              </a:rPr>
              <a:t>View Airports, Flights, and Routes.</a:t>
            </a:r>
          </a:p>
          <a:p>
            <a:pPr marL="285750" indent="-285750">
              <a:buFont typeface="Arial" panose="020B0604020202020204" pitchFamily="34" charset="0"/>
              <a:buChar char="•"/>
            </a:pPr>
            <a:r>
              <a:rPr lang="en-IN" sz="2000" dirty="0">
                <a:solidFill>
                  <a:schemeClr val="bg1"/>
                </a:solidFill>
              </a:rPr>
              <a:t>Book a flight by selecting a flight and passenger details.</a:t>
            </a:r>
          </a:p>
          <a:p>
            <a:pPr marL="285750" indent="-285750">
              <a:buFont typeface="Arial" panose="020B0604020202020204" pitchFamily="34" charset="0"/>
              <a:buChar char="•"/>
            </a:pPr>
            <a:r>
              <a:rPr lang="en-IN" sz="2000" dirty="0">
                <a:solidFill>
                  <a:schemeClr val="bg1"/>
                </a:solidFill>
              </a:rPr>
              <a:t>Search for Available Flights by source and destination.</a:t>
            </a:r>
          </a:p>
          <a:p>
            <a:pPr marL="285750" indent="-285750">
              <a:buFont typeface="Arial" panose="020B0604020202020204" pitchFamily="34" charset="0"/>
              <a:buChar char="•"/>
            </a:pPr>
            <a:r>
              <a:rPr lang="en-IN" sz="2000" dirty="0">
                <a:solidFill>
                  <a:schemeClr val="bg1"/>
                </a:solidFill>
              </a:rPr>
              <a:t>Cancel the Flight if necessary.</a:t>
            </a:r>
          </a:p>
          <a:p>
            <a:endParaRPr lang="en-IN" sz="2000" dirty="0">
              <a:solidFill>
                <a:schemeClr val="bg1"/>
              </a:solidFill>
            </a:endParaRPr>
          </a:p>
          <a:p>
            <a:r>
              <a:rPr lang="en-IN" sz="2000" dirty="0">
                <a:solidFill>
                  <a:schemeClr val="bg1"/>
                </a:solidFill>
              </a:rPr>
              <a:t> </a:t>
            </a:r>
          </a:p>
        </p:txBody>
      </p:sp>
    </p:spTree>
    <p:extLst>
      <p:ext uri="{BB962C8B-B14F-4D97-AF65-F5344CB8AC3E}">
        <p14:creationId xmlns:p14="http://schemas.microsoft.com/office/powerpoint/2010/main" val="4124673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82AF47-A3E8-8E53-9D10-71EC0F193482}"/>
              </a:ext>
            </a:extLst>
          </p:cNvPr>
          <p:cNvSpPr>
            <a:spLocks noGrp="1"/>
          </p:cNvSpPr>
          <p:nvPr>
            <p:ph type="ctrTitle"/>
          </p:nvPr>
        </p:nvSpPr>
        <p:spPr>
          <a:xfrm>
            <a:off x="1558817" y="1506346"/>
            <a:ext cx="10008359" cy="1031581"/>
          </a:xfrm>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For easy navigation, this flight management system considers a proper dashboard</a:t>
            </a:r>
            <a:r>
              <a:rPr lang="en-IN" sz="1800" dirty="0">
                <a:latin typeface="Calibri" panose="020F0502020204030204" pitchFamily="34" charset="0"/>
                <a:ea typeface="Calibri" panose="020F0502020204030204" pitchFamily="34" charset="0"/>
                <a:cs typeface="Calibri" panose="020F0502020204030204" pitchFamily="34" charset="0"/>
              </a:rPr>
              <a:t> for the Admin and the Customer. There are different dashboards based on user type either Admin or Customer with different privileges. </a:t>
            </a:r>
            <a:r>
              <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
            </a:r>
            <a:br>
              <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5" name="TextBox 4">
            <a:extLst>
              <a:ext uri="{FF2B5EF4-FFF2-40B4-BE49-F238E27FC236}">
                <a16:creationId xmlns="" xmlns:a16="http://schemas.microsoft.com/office/drawing/2014/main" id="{CFAD9474-9AA8-C83F-7CFF-BB07F7CE70D0}"/>
              </a:ext>
            </a:extLst>
          </p:cNvPr>
          <p:cNvSpPr txBox="1"/>
          <p:nvPr/>
        </p:nvSpPr>
        <p:spPr>
          <a:xfrm>
            <a:off x="4777274" y="435210"/>
            <a:ext cx="4991878" cy="769441"/>
          </a:xfrm>
          <a:prstGeom prst="rect">
            <a:avLst/>
          </a:prstGeom>
          <a:noFill/>
        </p:spPr>
        <p:txBody>
          <a:bodyPr wrap="square" rtlCol="0">
            <a:spAutoFit/>
          </a:bodyPr>
          <a:lstStyle/>
          <a:p>
            <a:r>
              <a:rPr lang="en-US" sz="4400" dirty="0"/>
              <a:t>DASHBOARD</a:t>
            </a:r>
            <a:endParaRPr lang="en-IN" sz="4400" dirty="0"/>
          </a:p>
        </p:txBody>
      </p:sp>
      <p:pic>
        <p:nvPicPr>
          <p:cNvPr id="6" name="Picture 5">
            <a:extLst>
              <a:ext uri="{FF2B5EF4-FFF2-40B4-BE49-F238E27FC236}">
                <a16:creationId xmlns="" xmlns:a16="http://schemas.microsoft.com/office/drawing/2014/main" id="{26DCF711-D3BA-CD8B-6398-883263799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817" y="2140268"/>
            <a:ext cx="8944154" cy="4282522"/>
          </a:xfrm>
          <a:prstGeom prst="rect">
            <a:avLst/>
          </a:prstGeom>
        </p:spPr>
      </p:pic>
    </p:spTree>
    <p:extLst>
      <p:ext uri="{BB962C8B-B14F-4D97-AF65-F5344CB8AC3E}">
        <p14:creationId xmlns:p14="http://schemas.microsoft.com/office/powerpoint/2010/main" val="1336178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391A24-8B61-58E8-4480-008E932DF0FB}"/>
              </a:ext>
            </a:extLst>
          </p:cNvPr>
          <p:cNvSpPr>
            <a:spLocks noGrp="1"/>
          </p:cNvSpPr>
          <p:nvPr>
            <p:ph type="ctrTitle"/>
          </p:nvPr>
        </p:nvSpPr>
        <p:spPr>
          <a:xfrm>
            <a:off x="1091820" y="58356"/>
            <a:ext cx="10008359" cy="1211047"/>
          </a:xfrm>
        </p:spPr>
        <p:txBody>
          <a:bodyPr/>
          <a:lstStyle/>
          <a:p>
            <a:pPr algn="ctr"/>
            <a:r>
              <a:rPr lang="en-US" sz="4400" dirty="0">
                <a:solidFill>
                  <a:schemeClr val="tx1"/>
                </a:solidFill>
                <a:latin typeface="Calibri" panose="020F0502020204030204" pitchFamily="34" charset="0"/>
                <a:ea typeface="+mn-ea"/>
                <a:cs typeface="+mn-cs"/>
              </a:rPr>
              <a:t>AIRPORT PAGE</a:t>
            </a:r>
            <a:endParaRPr lang="en-IN" sz="4400" dirty="0">
              <a:solidFill>
                <a:schemeClr val="tx1"/>
              </a:solidFill>
              <a:latin typeface="Calibri" panose="020F0502020204030204" pitchFamily="34" charset="0"/>
              <a:ea typeface="+mn-ea"/>
              <a:cs typeface="+mn-cs"/>
            </a:endParaRPr>
          </a:p>
        </p:txBody>
      </p:sp>
      <p:pic>
        <p:nvPicPr>
          <p:cNvPr id="4" name="Picture 3">
            <a:extLst>
              <a:ext uri="{FF2B5EF4-FFF2-40B4-BE49-F238E27FC236}">
                <a16:creationId xmlns="" xmlns:a16="http://schemas.microsoft.com/office/drawing/2014/main" id="{243C3275-368F-583A-53EB-8A19065160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5211" y="1093103"/>
            <a:ext cx="3671570" cy="2368773"/>
          </a:xfrm>
          <a:prstGeom prst="rect">
            <a:avLst/>
          </a:prstGeom>
        </p:spPr>
      </p:pic>
      <p:pic>
        <p:nvPicPr>
          <p:cNvPr id="5" name="Picture 4">
            <a:extLst>
              <a:ext uri="{FF2B5EF4-FFF2-40B4-BE49-F238E27FC236}">
                <a16:creationId xmlns="" xmlns:a16="http://schemas.microsoft.com/office/drawing/2014/main" id="{59671BE7-24FA-A496-6281-1319D59178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7033" y="1127202"/>
            <a:ext cx="4052075" cy="2334674"/>
          </a:xfrm>
          <a:prstGeom prst="rect">
            <a:avLst/>
          </a:prstGeom>
        </p:spPr>
      </p:pic>
      <p:pic>
        <p:nvPicPr>
          <p:cNvPr id="6" name="Picture 5">
            <a:extLst>
              <a:ext uri="{FF2B5EF4-FFF2-40B4-BE49-F238E27FC236}">
                <a16:creationId xmlns="" xmlns:a16="http://schemas.microsoft.com/office/drawing/2014/main" id="{957AA632-89ED-1042-D60A-36908DD45F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785" y="4031608"/>
            <a:ext cx="3671570" cy="2305839"/>
          </a:xfrm>
          <a:prstGeom prst="rect">
            <a:avLst/>
          </a:prstGeom>
        </p:spPr>
      </p:pic>
      <p:pic>
        <p:nvPicPr>
          <p:cNvPr id="7" name="Picture 6">
            <a:extLst>
              <a:ext uri="{FF2B5EF4-FFF2-40B4-BE49-F238E27FC236}">
                <a16:creationId xmlns="" xmlns:a16="http://schemas.microsoft.com/office/drawing/2014/main" id="{5C276B7C-EF55-D23C-9495-E5DAE7556AB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995211" y="4031608"/>
            <a:ext cx="3809759" cy="2305839"/>
          </a:xfrm>
          <a:prstGeom prst="rect">
            <a:avLst/>
          </a:prstGeom>
        </p:spPr>
      </p:pic>
      <p:sp>
        <p:nvSpPr>
          <p:cNvPr id="16" name="TextBox 15">
            <a:extLst>
              <a:ext uri="{FF2B5EF4-FFF2-40B4-BE49-F238E27FC236}">
                <a16:creationId xmlns="" xmlns:a16="http://schemas.microsoft.com/office/drawing/2014/main" id="{110A4420-1604-AF24-237D-C35056068920}"/>
              </a:ext>
            </a:extLst>
          </p:cNvPr>
          <p:cNvSpPr txBox="1"/>
          <p:nvPr/>
        </p:nvSpPr>
        <p:spPr>
          <a:xfrm>
            <a:off x="507442" y="2040813"/>
            <a:ext cx="1493349" cy="369332"/>
          </a:xfrm>
          <a:prstGeom prst="rect">
            <a:avLst/>
          </a:prstGeom>
          <a:noFill/>
        </p:spPr>
        <p:txBody>
          <a:bodyPr wrap="square" rtlCol="0">
            <a:spAutoFit/>
          </a:bodyPr>
          <a:lstStyle/>
          <a:p>
            <a:r>
              <a:rPr lang="en-IN" b="1" kern="0" dirty="0"/>
              <a:t>Add Airport</a:t>
            </a:r>
          </a:p>
        </p:txBody>
      </p:sp>
      <p:sp>
        <p:nvSpPr>
          <p:cNvPr id="17" name="TextBox 16">
            <a:extLst>
              <a:ext uri="{FF2B5EF4-FFF2-40B4-BE49-F238E27FC236}">
                <a16:creationId xmlns="" xmlns:a16="http://schemas.microsoft.com/office/drawing/2014/main" id="{686F6AD2-5342-2D35-6915-D3CEFF18A93B}"/>
              </a:ext>
            </a:extLst>
          </p:cNvPr>
          <p:cNvSpPr txBox="1"/>
          <p:nvPr/>
        </p:nvSpPr>
        <p:spPr>
          <a:xfrm>
            <a:off x="9909108" y="1898275"/>
            <a:ext cx="1735495" cy="369332"/>
          </a:xfrm>
          <a:prstGeom prst="rect">
            <a:avLst/>
          </a:prstGeom>
          <a:noFill/>
        </p:spPr>
        <p:txBody>
          <a:bodyPr wrap="square" rtlCol="0">
            <a:spAutoFit/>
          </a:bodyPr>
          <a:lstStyle/>
          <a:p>
            <a:r>
              <a:rPr lang="en-IN" b="1" kern="0" dirty="0"/>
              <a:t>Airport Report</a:t>
            </a:r>
          </a:p>
        </p:txBody>
      </p:sp>
      <p:sp>
        <p:nvSpPr>
          <p:cNvPr id="18" name="TextBox 17">
            <a:extLst>
              <a:ext uri="{FF2B5EF4-FFF2-40B4-BE49-F238E27FC236}">
                <a16:creationId xmlns="" xmlns:a16="http://schemas.microsoft.com/office/drawing/2014/main" id="{EB59364C-C896-AABE-475D-299821731478}"/>
              </a:ext>
            </a:extLst>
          </p:cNvPr>
          <p:cNvSpPr txBox="1"/>
          <p:nvPr/>
        </p:nvSpPr>
        <p:spPr>
          <a:xfrm>
            <a:off x="9931873" y="4803789"/>
            <a:ext cx="1571668" cy="369332"/>
          </a:xfrm>
          <a:prstGeom prst="rect">
            <a:avLst/>
          </a:prstGeom>
          <a:noFill/>
        </p:spPr>
        <p:txBody>
          <a:bodyPr wrap="square" rtlCol="0">
            <a:spAutoFit/>
          </a:bodyPr>
          <a:lstStyle/>
          <a:p>
            <a:r>
              <a:rPr lang="en-IN" b="1" kern="0" dirty="0"/>
              <a:t>Airport Details</a:t>
            </a:r>
          </a:p>
        </p:txBody>
      </p:sp>
      <p:sp>
        <p:nvSpPr>
          <p:cNvPr id="20" name="TextBox 19">
            <a:extLst>
              <a:ext uri="{FF2B5EF4-FFF2-40B4-BE49-F238E27FC236}">
                <a16:creationId xmlns="" xmlns:a16="http://schemas.microsoft.com/office/drawing/2014/main" id="{D558475F-DDBF-609F-0880-6EBE713B1856}"/>
              </a:ext>
            </a:extLst>
          </p:cNvPr>
          <p:cNvSpPr txBox="1"/>
          <p:nvPr/>
        </p:nvSpPr>
        <p:spPr>
          <a:xfrm>
            <a:off x="490506" y="4224920"/>
            <a:ext cx="1735495" cy="369332"/>
          </a:xfrm>
          <a:prstGeom prst="rect">
            <a:avLst/>
          </a:prstGeom>
          <a:noFill/>
        </p:spPr>
        <p:txBody>
          <a:bodyPr wrap="square" rtlCol="0">
            <a:spAutoFit/>
          </a:bodyPr>
          <a:lstStyle/>
          <a:p>
            <a:r>
              <a:rPr lang="en-IN" b="1" kern="0" dirty="0"/>
              <a:t>Modify Airport</a:t>
            </a:r>
          </a:p>
        </p:txBody>
      </p:sp>
      <p:sp>
        <p:nvSpPr>
          <p:cNvPr id="13" name="Arrow: Right 12">
            <a:extLst>
              <a:ext uri="{FF2B5EF4-FFF2-40B4-BE49-F238E27FC236}">
                <a16:creationId xmlns="" xmlns:a16="http://schemas.microsoft.com/office/drawing/2014/main" id="{99603456-C52C-EC26-DF98-5E115D341C90}"/>
              </a:ext>
            </a:extLst>
          </p:cNvPr>
          <p:cNvSpPr/>
          <p:nvPr/>
        </p:nvSpPr>
        <p:spPr>
          <a:xfrm>
            <a:off x="5283698" y="2153583"/>
            <a:ext cx="833887" cy="3693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4" name="Picture 13">
            <a:extLst>
              <a:ext uri="{FF2B5EF4-FFF2-40B4-BE49-F238E27FC236}">
                <a16:creationId xmlns="" xmlns:a16="http://schemas.microsoft.com/office/drawing/2014/main" id="{DC5D622D-6E67-A302-D6E0-2BEA731C6B96}"/>
              </a:ext>
            </a:extLst>
          </p:cNvPr>
          <p:cNvPicPr>
            <a:picLocks noChangeAspect="1"/>
          </p:cNvPicPr>
          <p:nvPr/>
        </p:nvPicPr>
        <p:blipFill>
          <a:blip r:embed="rId6"/>
          <a:stretch>
            <a:fillRect/>
          </a:stretch>
        </p:blipFill>
        <p:spPr>
          <a:xfrm rot="5400000">
            <a:off x="7550594" y="3542509"/>
            <a:ext cx="853514" cy="408467"/>
          </a:xfrm>
          <a:prstGeom prst="rect">
            <a:avLst/>
          </a:prstGeom>
        </p:spPr>
      </p:pic>
    </p:spTree>
    <p:extLst>
      <p:ext uri="{BB962C8B-B14F-4D97-AF65-F5344CB8AC3E}">
        <p14:creationId xmlns:p14="http://schemas.microsoft.com/office/powerpoint/2010/main" val="33815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E0D8D3-AA63-543A-EB6C-19167BD17E9E}"/>
              </a:ext>
            </a:extLst>
          </p:cNvPr>
          <p:cNvSpPr>
            <a:spLocks noGrp="1"/>
          </p:cNvSpPr>
          <p:nvPr>
            <p:ph type="ctrTitle"/>
          </p:nvPr>
        </p:nvSpPr>
        <p:spPr>
          <a:xfrm>
            <a:off x="1091822" y="368011"/>
            <a:ext cx="10008359" cy="1211047"/>
          </a:xfrm>
        </p:spPr>
        <p:txBody>
          <a:bodyPr/>
          <a:lstStyle/>
          <a:p>
            <a:pPr algn="ctr"/>
            <a:r>
              <a:rPr lang="en-IN" sz="4400" dirty="0">
                <a:solidFill>
                  <a:schemeClr val="tx1"/>
                </a:solidFill>
                <a:latin typeface="Calibri" panose="020F0502020204030204" pitchFamily="34" charset="0"/>
                <a:ea typeface="+mn-ea"/>
                <a:cs typeface="+mn-cs"/>
              </a:rPr>
              <a:t>ROUTE PAGE</a:t>
            </a:r>
          </a:p>
        </p:txBody>
      </p:sp>
      <p:pic>
        <p:nvPicPr>
          <p:cNvPr id="4" name="Picture 3">
            <a:extLst>
              <a:ext uri="{FF2B5EF4-FFF2-40B4-BE49-F238E27FC236}">
                <a16:creationId xmlns="" xmlns:a16="http://schemas.microsoft.com/office/drawing/2014/main" id="{E951A9FE-1734-F932-8129-39A38DC20F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305" y="1511561"/>
            <a:ext cx="3097761" cy="3364716"/>
          </a:xfrm>
          <a:prstGeom prst="rect">
            <a:avLst/>
          </a:prstGeom>
        </p:spPr>
      </p:pic>
      <p:pic>
        <p:nvPicPr>
          <p:cNvPr id="5" name="Picture 4">
            <a:extLst>
              <a:ext uri="{FF2B5EF4-FFF2-40B4-BE49-F238E27FC236}">
                <a16:creationId xmlns="" xmlns:a16="http://schemas.microsoft.com/office/drawing/2014/main" id="{50472AB3-2582-8742-CB40-143A2BA30B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0289" y="1991323"/>
            <a:ext cx="4671423" cy="2405192"/>
          </a:xfrm>
          <a:prstGeom prst="rect">
            <a:avLst/>
          </a:prstGeom>
        </p:spPr>
      </p:pic>
      <p:pic>
        <p:nvPicPr>
          <p:cNvPr id="6" name="Picture 5">
            <a:extLst>
              <a:ext uri="{FF2B5EF4-FFF2-40B4-BE49-F238E27FC236}">
                <a16:creationId xmlns="" xmlns:a16="http://schemas.microsoft.com/office/drawing/2014/main" id="{30A4823C-909B-5566-0773-6F15D6F5008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24936" y="1511561"/>
            <a:ext cx="3097761" cy="3179249"/>
          </a:xfrm>
          <a:prstGeom prst="rect">
            <a:avLst/>
          </a:prstGeom>
        </p:spPr>
      </p:pic>
      <p:sp>
        <p:nvSpPr>
          <p:cNvPr id="7" name="TextBox 6">
            <a:extLst>
              <a:ext uri="{FF2B5EF4-FFF2-40B4-BE49-F238E27FC236}">
                <a16:creationId xmlns="" xmlns:a16="http://schemas.microsoft.com/office/drawing/2014/main" id="{648B3676-AB63-495D-6AB2-BAF1403DB33B}"/>
              </a:ext>
            </a:extLst>
          </p:cNvPr>
          <p:cNvSpPr txBox="1"/>
          <p:nvPr/>
        </p:nvSpPr>
        <p:spPr>
          <a:xfrm>
            <a:off x="1339079" y="5077799"/>
            <a:ext cx="1558212" cy="369332"/>
          </a:xfrm>
          <a:prstGeom prst="rect">
            <a:avLst/>
          </a:prstGeom>
          <a:noFill/>
        </p:spPr>
        <p:txBody>
          <a:bodyPr wrap="square" rtlCol="0">
            <a:spAutoFit/>
          </a:bodyPr>
          <a:lstStyle/>
          <a:p>
            <a:r>
              <a:rPr lang="en-IN" b="1" kern="0" dirty="0"/>
              <a:t>Add Route</a:t>
            </a:r>
          </a:p>
        </p:txBody>
      </p:sp>
      <p:sp>
        <p:nvSpPr>
          <p:cNvPr id="8" name="TextBox 7">
            <a:extLst>
              <a:ext uri="{FF2B5EF4-FFF2-40B4-BE49-F238E27FC236}">
                <a16:creationId xmlns="" xmlns:a16="http://schemas.microsoft.com/office/drawing/2014/main" id="{391106C9-0CCB-7CE8-FFC7-1287DDE77475}"/>
              </a:ext>
            </a:extLst>
          </p:cNvPr>
          <p:cNvSpPr txBox="1"/>
          <p:nvPr/>
        </p:nvSpPr>
        <p:spPr>
          <a:xfrm>
            <a:off x="5421085" y="5077799"/>
            <a:ext cx="1950098" cy="369332"/>
          </a:xfrm>
          <a:prstGeom prst="rect">
            <a:avLst/>
          </a:prstGeom>
          <a:noFill/>
        </p:spPr>
        <p:txBody>
          <a:bodyPr wrap="square" rtlCol="0">
            <a:spAutoFit/>
          </a:bodyPr>
          <a:lstStyle/>
          <a:p>
            <a:r>
              <a:rPr lang="en-IN" b="1" kern="0" dirty="0"/>
              <a:t>Route </a:t>
            </a:r>
            <a:r>
              <a:rPr lang="en-US" b="1" kern="0" dirty="0"/>
              <a:t>Details</a:t>
            </a:r>
            <a:endParaRPr lang="en-IN" b="1" kern="0" dirty="0"/>
          </a:p>
        </p:txBody>
      </p:sp>
      <p:sp>
        <p:nvSpPr>
          <p:cNvPr id="9" name="TextBox 8">
            <a:extLst>
              <a:ext uri="{FF2B5EF4-FFF2-40B4-BE49-F238E27FC236}">
                <a16:creationId xmlns="" xmlns:a16="http://schemas.microsoft.com/office/drawing/2014/main" id="{AF0891F6-6A9C-28D3-2E70-7C3270D138BC}"/>
              </a:ext>
            </a:extLst>
          </p:cNvPr>
          <p:cNvSpPr txBox="1"/>
          <p:nvPr/>
        </p:nvSpPr>
        <p:spPr>
          <a:xfrm>
            <a:off x="9405257" y="5077799"/>
            <a:ext cx="1694924" cy="369332"/>
          </a:xfrm>
          <a:prstGeom prst="rect">
            <a:avLst/>
          </a:prstGeom>
          <a:noFill/>
        </p:spPr>
        <p:txBody>
          <a:bodyPr wrap="square" rtlCol="0">
            <a:spAutoFit/>
          </a:bodyPr>
          <a:lstStyle/>
          <a:p>
            <a:r>
              <a:rPr lang="en-IN" b="1" kern="0" dirty="0"/>
              <a:t>Modify Route</a:t>
            </a:r>
          </a:p>
        </p:txBody>
      </p:sp>
      <p:pic>
        <p:nvPicPr>
          <p:cNvPr id="3" name="Picture 2">
            <a:extLst>
              <a:ext uri="{FF2B5EF4-FFF2-40B4-BE49-F238E27FC236}">
                <a16:creationId xmlns="" xmlns:a16="http://schemas.microsoft.com/office/drawing/2014/main" id="{DF3C0E34-B8F2-13B6-138C-9CB5C802DCFB}"/>
              </a:ext>
            </a:extLst>
          </p:cNvPr>
          <p:cNvPicPr>
            <a:picLocks noChangeAspect="1"/>
          </p:cNvPicPr>
          <p:nvPr/>
        </p:nvPicPr>
        <p:blipFill>
          <a:blip r:embed="rId5"/>
          <a:stretch>
            <a:fillRect/>
          </a:stretch>
        </p:blipFill>
        <p:spPr>
          <a:xfrm>
            <a:off x="3240308" y="3023435"/>
            <a:ext cx="681830" cy="326304"/>
          </a:xfrm>
          <a:prstGeom prst="rect">
            <a:avLst/>
          </a:prstGeom>
        </p:spPr>
      </p:pic>
      <p:pic>
        <p:nvPicPr>
          <p:cNvPr id="10" name="Picture 9">
            <a:extLst>
              <a:ext uri="{FF2B5EF4-FFF2-40B4-BE49-F238E27FC236}">
                <a16:creationId xmlns="" xmlns:a16="http://schemas.microsoft.com/office/drawing/2014/main" id="{13B7E1AC-39E8-B421-24DD-482F85E34B1E}"/>
              </a:ext>
            </a:extLst>
          </p:cNvPr>
          <p:cNvPicPr>
            <a:picLocks noChangeAspect="1"/>
          </p:cNvPicPr>
          <p:nvPr/>
        </p:nvPicPr>
        <p:blipFill>
          <a:blip r:embed="rId5"/>
          <a:stretch>
            <a:fillRect/>
          </a:stretch>
        </p:blipFill>
        <p:spPr>
          <a:xfrm>
            <a:off x="8184021" y="3102697"/>
            <a:ext cx="681828" cy="326303"/>
          </a:xfrm>
          <a:prstGeom prst="rect">
            <a:avLst/>
          </a:prstGeom>
        </p:spPr>
      </p:pic>
    </p:spTree>
    <p:extLst>
      <p:ext uri="{BB962C8B-B14F-4D97-AF65-F5344CB8AC3E}">
        <p14:creationId xmlns:p14="http://schemas.microsoft.com/office/powerpoint/2010/main" val="392545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BF231E-4ABF-4FFA-59A5-7A536C809EC5}"/>
              </a:ext>
            </a:extLst>
          </p:cNvPr>
          <p:cNvSpPr>
            <a:spLocks noGrp="1"/>
          </p:cNvSpPr>
          <p:nvPr>
            <p:ph type="ctrTitle"/>
          </p:nvPr>
        </p:nvSpPr>
        <p:spPr/>
        <p:txBody>
          <a:bodyPr/>
          <a:lstStyle/>
          <a:p>
            <a:pPr algn="ctr"/>
            <a:r>
              <a:rPr lang="en-IN" sz="4400" dirty="0">
                <a:solidFill>
                  <a:schemeClr val="tx1"/>
                </a:solidFill>
                <a:latin typeface="Calibri" panose="020F0502020204030204" pitchFamily="34" charset="0"/>
                <a:ea typeface="+mn-ea"/>
                <a:cs typeface="+mn-cs"/>
              </a:rPr>
              <a:t>FLIGHT</a:t>
            </a:r>
            <a:r>
              <a:rPr lang="en-US" sz="4400" dirty="0">
                <a:solidFill>
                  <a:schemeClr val="tx1"/>
                </a:solidFill>
                <a:latin typeface="Calibri" panose="020F0502020204030204" pitchFamily="34" charset="0"/>
                <a:ea typeface="+mn-ea"/>
                <a:cs typeface="+mn-cs"/>
              </a:rPr>
              <a:t> PAGE</a:t>
            </a:r>
            <a:endParaRPr lang="en-IN" sz="4400" dirty="0">
              <a:solidFill>
                <a:schemeClr val="tx1"/>
              </a:solidFill>
              <a:latin typeface="Calibri" panose="020F0502020204030204" pitchFamily="34" charset="0"/>
              <a:ea typeface="+mn-ea"/>
              <a:cs typeface="+mn-cs"/>
            </a:endParaRPr>
          </a:p>
        </p:txBody>
      </p:sp>
      <p:pic>
        <p:nvPicPr>
          <p:cNvPr id="4" name="Picture 3">
            <a:extLst>
              <a:ext uri="{FF2B5EF4-FFF2-40B4-BE49-F238E27FC236}">
                <a16:creationId xmlns="" xmlns:a16="http://schemas.microsoft.com/office/drawing/2014/main" id="{2FBA38E3-EA58-59FA-A555-5E4CC079AB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711" y="2010006"/>
            <a:ext cx="3238858" cy="2991026"/>
          </a:xfrm>
          <a:prstGeom prst="rect">
            <a:avLst/>
          </a:prstGeom>
        </p:spPr>
      </p:pic>
      <p:pic>
        <p:nvPicPr>
          <p:cNvPr id="5" name="Picture 4">
            <a:extLst>
              <a:ext uri="{FF2B5EF4-FFF2-40B4-BE49-F238E27FC236}">
                <a16:creationId xmlns="" xmlns:a16="http://schemas.microsoft.com/office/drawing/2014/main" id="{896C73B7-5BAC-49C1-7129-C99F11384C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7317" y="2010006"/>
            <a:ext cx="4317365" cy="2837988"/>
          </a:xfrm>
          <a:prstGeom prst="rect">
            <a:avLst/>
          </a:prstGeom>
        </p:spPr>
      </p:pic>
      <p:pic>
        <p:nvPicPr>
          <p:cNvPr id="6" name="Picture 5">
            <a:extLst>
              <a:ext uri="{FF2B5EF4-FFF2-40B4-BE49-F238E27FC236}">
                <a16:creationId xmlns="" xmlns:a16="http://schemas.microsoft.com/office/drawing/2014/main" id="{F76A6C60-8000-7F6B-C456-386A3B710E5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494240" y="2010006"/>
            <a:ext cx="3148049" cy="2837988"/>
          </a:xfrm>
          <a:prstGeom prst="rect">
            <a:avLst/>
          </a:prstGeom>
        </p:spPr>
      </p:pic>
      <p:sp>
        <p:nvSpPr>
          <p:cNvPr id="11" name="TextBox 10">
            <a:extLst>
              <a:ext uri="{FF2B5EF4-FFF2-40B4-BE49-F238E27FC236}">
                <a16:creationId xmlns="" xmlns:a16="http://schemas.microsoft.com/office/drawing/2014/main" id="{0DC57818-E45C-7EAE-AAB9-6D93B41237AD}"/>
              </a:ext>
            </a:extLst>
          </p:cNvPr>
          <p:cNvSpPr txBox="1"/>
          <p:nvPr/>
        </p:nvSpPr>
        <p:spPr>
          <a:xfrm>
            <a:off x="1240971" y="5197149"/>
            <a:ext cx="1735494" cy="369332"/>
          </a:xfrm>
          <a:prstGeom prst="rect">
            <a:avLst/>
          </a:prstGeom>
          <a:noFill/>
        </p:spPr>
        <p:txBody>
          <a:bodyPr wrap="square" rtlCol="0">
            <a:spAutoFit/>
          </a:bodyPr>
          <a:lstStyle/>
          <a:p>
            <a:r>
              <a:rPr lang="en-US" sz="1800" b="1" kern="0" dirty="0">
                <a:effectLst/>
                <a:latin typeface="Calibri" panose="020F0502020204030204" pitchFamily="34" charset="0"/>
                <a:ea typeface="Times New Roman" panose="02020603050405020304" pitchFamily="18" charset="0"/>
              </a:rPr>
              <a:t>Add New Flights</a:t>
            </a:r>
            <a:endParaRPr lang="en-IN" dirty="0"/>
          </a:p>
        </p:txBody>
      </p:sp>
      <p:sp>
        <p:nvSpPr>
          <p:cNvPr id="12" name="TextBox 11">
            <a:extLst>
              <a:ext uri="{FF2B5EF4-FFF2-40B4-BE49-F238E27FC236}">
                <a16:creationId xmlns="" xmlns:a16="http://schemas.microsoft.com/office/drawing/2014/main" id="{AB114B5C-BE28-D9DD-5DCD-73FFB932167A}"/>
              </a:ext>
            </a:extLst>
          </p:cNvPr>
          <p:cNvSpPr txBox="1"/>
          <p:nvPr/>
        </p:nvSpPr>
        <p:spPr>
          <a:xfrm>
            <a:off x="4926563" y="5185636"/>
            <a:ext cx="2164702" cy="369332"/>
          </a:xfrm>
          <a:prstGeom prst="rect">
            <a:avLst/>
          </a:prstGeom>
          <a:noFill/>
        </p:spPr>
        <p:txBody>
          <a:bodyPr wrap="square" rtlCol="0">
            <a:spAutoFit/>
          </a:bodyPr>
          <a:lstStyle/>
          <a:p>
            <a:r>
              <a:rPr lang="en-US" sz="1800" b="1" kern="0" dirty="0">
                <a:effectLst/>
                <a:latin typeface="Calibri" panose="020F0502020204030204" pitchFamily="34" charset="0"/>
                <a:ea typeface="Times New Roman" panose="02020603050405020304" pitchFamily="18" charset="0"/>
              </a:rPr>
              <a:t>View Flight Details</a:t>
            </a:r>
            <a:endParaRPr lang="en-IN" dirty="0"/>
          </a:p>
        </p:txBody>
      </p:sp>
      <p:sp>
        <p:nvSpPr>
          <p:cNvPr id="13" name="TextBox 12">
            <a:extLst>
              <a:ext uri="{FF2B5EF4-FFF2-40B4-BE49-F238E27FC236}">
                <a16:creationId xmlns="" xmlns:a16="http://schemas.microsoft.com/office/drawing/2014/main" id="{3ECD2A3E-1035-C988-F15C-E8A6FB18D346}"/>
              </a:ext>
            </a:extLst>
          </p:cNvPr>
          <p:cNvSpPr txBox="1"/>
          <p:nvPr/>
        </p:nvSpPr>
        <p:spPr>
          <a:xfrm>
            <a:off x="9358604" y="5225142"/>
            <a:ext cx="1592425" cy="369332"/>
          </a:xfrm>
          <a:prstGeom prst="rect">
            <a:avLst/>
          </a:prstGeom>
          <a:noFill/>
        </p:spPr>
        <p:txBody>
          <a:bodyPr wrap="square" rtlCol="0">
            <a:spAutoFit/>
          </a:bodyPr>
          <a:lstStyle/>
          <a:p>
            <a:r>
              <a:rPr lang="en-US" sz="1800" b="1" kern="0" dirty="0">
                <a:solidFill>
                  <a:srgbClr val="0D0D0D"/>
                </a:solidFill>
                <a:effectLst/>
                <a:latin typeface="Calibri" panose="020F0502020204030204" pitchFamily="34" charset="0"/>
                <a:ea typeface="Calibri" panose="020F0502020204030204" pitchFamily="34" charset="0"/>
              </a:rPr>
              <a:t>Modify Flight</a:t>
            </a:r>
            <a:endParaRPr lang="en-IN" dirty="0"/>
          </a:p>
        </p:txBody>
      </p:sp>
      <p:pic>
        <p:nvPicPr>
          <p:cNvPr id="3" name="Picture 2">
            <a:extLst>
              <a:ext uri="{FF2B5EF4-FFF2-40B4-BE49-F238E27FC236}">
                <a16:creationId xmlns="" xmlns:a16="http://schemas.microsoft.com/office/drawing/2014/main" id="{6AA75C57-4645-B522-C1CD-880007B6A2E7}"/>
              </a:ext>
            </a:extLst>
          </p:cNvPr>
          <p:cNvPicPr>
            <a:picLocks noChangeAspect="1"/>
          </p:cNvPicPr>
          <p:nvPr/>
        </p:nvPicPr>
        <p:blipFill>
          <a:blip r:embed="rId5"/>
          <a:stretch>
            <a:fillRect/>
          </a:stretch>
        </p:blipFill>
        <p:spPr>
          <a:xfrm>
            <a:off x="3361812" y="3302405"/>
            <a:ext cx="742201" cy="355196"/>
          </a:xfrm>
          <a:prstGeom prst="rect">
            <a:avLst/>
          </a:prstGeom>
        </p:spPr>
      </p:pic>
      <p:pic>
        <p:nvPicPr>
          <p:cNvPr id="7" name="Picture 6">
            <a:extLst>
              <a:ext uri="{FF2B5EF4-FFF2-40B4-BE49-F238E27FC236}">
                <a16:creationId xmlns="" xmlns:a16="http://schemas.microsoft.com/office/drawing/2014/main" id="{8F056DA6-8B64-4126-6157-1B9F0702425E}"/>
              </a:ext>
            </a:extLst>
          </p:cNvPr>
          <p:cNvPicPr>
            <a:picLocks noChangeAspect="1"/>
          </p:cNvPicPr>
          <p:nvPr/>
        </p:nvPicPr>
        <p:blipFill>
          <a:blip r:embed="rId5"/>
          <a:stretch>
            <a:fillRect/>
          </a:stretch>
        </p:blipFill>
        <p:spPr>
          <a:xfrm>
            <a:off x="8153651" y="3275770"/>
            <a:ext cx="797859" cy="381832"/>
          </a:xfrm>
          <a:prstGeom prst="rect">
            <a:avLst/>
          </a:prstGeom>
        </p:spPr>
      </p:pic>
    </p:spTree>
    <p:extLst>
      <p:ext uri="{BB962C8B-B14F-4D97-AF65-F5344CB8AC3E}">
        <p14:creationId xmlns:p14="http://schemas.microsoft.com/office/powerpoint/2010/main" val="358874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9B91D9-8D1F-9386-C962-220CA4117AD1}"/>
              </a:ext>
            </a:extLst>
          </p:cNvPr>
          <p:cNvSpPr>
            <a:spLocks noGrp="1"/>
          </p:cNvSpPr>
          <p:nvPr>
            <p:ph type="ctrTitle"/>
          </p:nvPr>
        </p:nvSpPr>
        <p:spPr>
          <a:xfrm>
            <a:off x="1091820" y="41965"/>
            <a:ext cx="10008359" cy="1211047"/>
          </a:xfrm>
        </p:spPr>
        <p:txBody>
          <a:bodyPr/>
          <a:lstStyle/>
          <a:p>
            <a:pPr algn="ctr"/>
            <a:r>
              <a:rPr lang="en-IN" sz="4400" dirty="0">
                <a:solidFill>
                  <a:schemeClr val="tx1"/>
                </a:solidFill>
                <a:latin typeface="Calibri" panose="020F0502020204030204" pitchFamily="34" charset="0"/>
                <a:ea typeface="+mn-ea"/>
                <a:cs typeface="+mn-cs"/>
              </a:rPr>
              <a:t>BOOKING PAGE</a:t>
            </a:r>
          </a:p>
        </p:txBody>
      </p:sp>
      <p:pic>
        <p:nvPicPr>
          <p:cNvPr id="4" name="Picture 3">
            <a:extLst>
              <a:ext uri="{FF2B5EF4-FFF2-40B4-BE49-F238E27FC236}">
                <a16:creationId xmlns="" xmlns:a16="http://schemas.microsoft.com/office/drawing/2014/main" id="{426ACBAE-387C-1157-2739-64762A70E1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720" y="1033742"/>
            <a:ext cx="4929235" cy="2395258"/>
          </a:xfrm>
          <a:prstGeom prst="rect">
            <a:avLst/>
          </a:prstGeom>
        </p:spPr>
      </p:pic>
      <p:pic>
        <p:nvPicPr>
          <p:cNvPr id="5" name="Picture 4">
            <a:extLst>
              <a:ext uri="{FF2B5EF4-FFF2-40B4-BE49-F238E27FC236}">
                <a16:creationId xmlns="" xmlns:a16="http://schemas.microsoft.com/office/drawing/2014/main" id="{068BF9CE-ADFD-CB12-8358-55D47E7A8F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7449" y="1021217"/>
            <a:ext cx="4630367" cy="2383260"/>
          </a:xfrm>
          <a:prstGeom prst="rect">
            <a:avLst/>
          </a:prstGeom>
        </p:spPr>
      </p:pic>
      <p:pic>
        <p:nvPicPr>
          <p:cNvPr id="6" name="Picture 5">
            <a:extLst>
              <a:ext uri="{FF2B5EF4-FFF2-40B4-BE49-F238E27FC236}">
                <a16:creationId xmlns="" xmlns:a16="http://schemas.microsoft.com/office/drawing/2014/main" id="{607230FE-D9B3-D346-307D-CDB333348C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898849" y="3667604"/>
            <a:ext cx="4236527" cy="2304120"/>
          </a:xfrm>
          <a:prstGeom prst="rect">
            <a:avLst/>
          </a:prstGeom>
        </p:spPr>
      </p:pic>
      <p:sp>
        <p:nvSpPr>
          <p:cNvPr id="7" name="TextBox 6">
            <a:extLst>
              <a:ext uri="{FF2B5EF4-FFF2-40B4-BE49-F238E27FC236}">
                <a16:creationId xmlns="" xmlns:a16="http://schemas.microsoft.com/office/drawing/2014/main" id="{189E32BE-5A00-D5E7-30A1-79B3F07DAEC5}"/>
              </a:ext>
            </a:extLst>
          </p:cNvPr>
          <p:cNvSpPr txBox="1"/>
          <p:nvPr/>
        </p:nvSpPr>
        <p:spPr>
          <a:xfrm>
            <a:off x="1371385" y="3590278"/>
            <a:ext cx="2379306" cy="369332"/>
          </a:xfrm>
          <a:prstGeom prst="rect">
            <a:avLst/>
          </a:prstGeom>
          <a:noFill/>
        </p:spPr>
        <p:txBody>
          <a:bodyPr wrap="square" rtlCol="0">
            <a:spAutoFit/>
          </a:bodyPr>
          <a:lstStyle/>
          <a:p>
            <a:r>
              <a:rPr lang="en-IN" b="1" kern="0" dirty="0"/>
              <a:t>Check Flight Details</a:t>
            </a:r>
          </a:p>
        </p:txBody>
      </p:sp>
      <p:sp>
        <p:nvSpPr>
          <p:cNvPr id="8" name="TextBox 7">
            <a:extLst>
              <a:ext uri="{FF2B5EF4-FFF2-40B4-BE49-F238E27FC236}">
                <a16:creationId xmlns="" xmlns:a16="http://schemas.microsoft.com/office/drawing/2014/main" id="{24D2211F-207B-8E74-BDB6-B05C7EB6B398}"/>
              </a:ext>
            </a:extLst>
          </p:cNvPr>
          <p:cNvSpPr txBox="1"/>
          <p:nvPr/>
        </p:nvSpPr>
        <p:spPr>
          <a:xfrm>
            <a:off x="8656168" y="3503944"/>
            <a:ext cx="1931436" cy="369332"/>
          </a:xfrm>
          <a:prstGeom prst="rect">
            <a:avLst/>
          </a:prstGeom>
          <a:noFill/>
        </p:spPr>
        <p:txBody>
          <a:bodyPr wrap="square" rtlCol="0">
            <a:spAutoFit/>
          </a:bodyPr>
          <a:lstStyle/>
          <a:p>
            <a:r>
              <a:rPr lang="en-IN" b="1" kern="0" dirty="0"/>
              <a:t>Available Flights</a:t>
            </a:r>
          </a:p>
        </p:txBody>
      </p:sp>
      <p:sp>
        <p:nvSpPr>
          <p:cNvPr id="9" name="TextBox 8">
            <a:extLst>
              <a:ext uri="{FF2B5EF4-FFF2-40B4-BE49-F238E27FC236}">
                <a16:creationId xmlns="" xmlns:a16="http://schemas.microsoft.com/office/drawing/2014/main" id="{4FF1F213-8632-2A08-16BF-7F936637E68E}"/>
              </a:ext>
            </a:extLst>
          </p:cNvPr>
          <p:cNvSpPr txBox="1"/>
          <p:nvPr/>
        </p:nvSpPr>
        <p:spPr>
          <a:xfrm>
            <a:off x="5009833" y="6050185"/>
            <a:ext cx="2676969" cy="369332"/>
          </a:xfrm>
          <a:prstGeom prst="rect">
            <a:avLst/>
          </a:prstGeom>
          <a:noFill/>
        </p:spPr>
        <p:txBody>
          <a:bodyPr wrap="square" rtlCol="0">
            <a:spAutoFit/>
          </a:bodyPr>
          <a:lstStyle/>
          <a:p>
            <a:r>
              <a:rPr lang="en-IN" b="1" kern="0" dirty="0"/>
              <a:t>Add Passenger Details</a:t>
            </a:r>
          </a:p>
        </p:txBody>
      </p:sp>
      <p:pic>
        <p:nvPicPr>
          <p:cNvPr id="3" name="Picture 2">
            <a:extLst>
              <a:ext uri="{FF2B5EF4-FFF2-40B4-BE49-F238E27FC236}">
                <a16:creationId xmlns="" xmlns:a16="http://schemas.microsoft.com/office/drawing/2014/main" id="{52970F59-FAE6-2029-6631-D8DE022537D9}"/>
              </a:ext>
            </a:extLst>
          </p:cNvPr>
          <p:cNvPicPr>
            <a:picLocks noChangeAspect="1"/>
          </p:cNvPicPr>
          <p:nvPr/>
        </p:nvPicPr>
        <p:blipFill>
          <a:blip r:embed="rId5"/>
          <a:stretch>
            <a:fillRect/>
          </a:stretch>
        </p:blipFill>
        <p:spPr>
          <a:xfrm>
            <a:off x="5822946" y="2008614"/>
            <a:ext cx="795920" cy="380904"/>
          </a:xfrm>
          <a:prstGeom prst="rect">
            <a:avLst/>
          </a:prstGeom>
        </p:spPr>
      </p:pic>
      <p:pic>
        <p:nvPicPr>
          <p:cNvPr id="10" name="Picture 9">
            <a:extLst>
              <a:ext uri="{FF2B5EF4-FFF2-40B4-BE49-F238E27FC236}">
                <a16:creationId xmlns="" xmlns:a16="http://schemas.microsoft.com/office/drawing/2014/main" id="{6720AFA3-D5D2-7AE3-9A48-EE312DC95F85}"/>
              </a:ext>
            </a:extLst>
          </p:cNvPr>
          <p:cNvPicPr>
            <a:picLocks noChangeAspect="1"/>
          </p:cNvPicPr>
          <p:nvPr/>
        </p:nvPicPr>
        <p:blipFill>
          <a:blip r:embed="rId5"/>
          <a:stretch>
            <a:fillRect/>
          </a:stretch>
        </p:blipFill>
        <p:spPr>
          <a:xfrm rot="5400000">
            <a:off x="7737802" y="3327545"/>
            <a:ext cx="738187" cy="353275"/>
          </a:xfrm>
          <a:prstGeom prst="rect">
            <a:avLst/>
          </a:prstGeom>
        </p:spPr>
      </p:pic>
    </p:spTree>
    <p:extLst>
      <p:ext uri="{BB962C8B-B14F-4D97-AF65-F5344CB8AC3E}">
        <p14:creationId xmlns:p14="http://schemas.microsoft.com/office/powerpoint/2010/main" val="297325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1m2E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NZthG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M1m2EY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zWbYRr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zWbYRo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DNZthG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zWbYRj+zTKhuAAAAcwAAABwAAAB1bml2ZXJzYWwvbG9jYWxfc2V0dGluZ3MueG1sDco9DoMwDEDhnVNYnsrQHzYGAgNSxy7QA1jBQpEcGyVpVW7fbO9J3zD9osCXUw6mDrvbA4HV2xZ0d/hen9ceIRfSjcSUHaohTGMziHmShUupMMMhdHJaOdYo/KJY5RLqMcz2SZnh4u04W7yPzR9QSwMEFAACAAgAg4CPRc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zWbYRt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zWbYRlVrhjhHCQAAJBYAABcAAAB1bml2ZXJzYWwvdW5pdmVyc2FsLnBuZ+2Yf1RSaRrHb1Mz1rRWM+5sO2Y5zW51miY9TYMalU5mlk2KmqYRSEkzBkpYDGkY2I6T/ZKYyWYt1NiyMEVhGfwFBNZmchxHyfhxUUIsGn+AyJhcUFDYi3Paztn/9uy//nHPPc99Pu/zvPd53/f73HMvJibs9n838F0AAPzj9sQkA8D8FQDwVsnCd+AnRT/fLYZv8yjJu6MBfnfQCGwsyNoRvwMAhKzF00fehu1FuXsOUgBgySPfNU9BvncUAD4Qx8XsSMnPsBpkrEOp4Pnn0+C1a0/OhdyOTvnh2PfHkhMTE+/s2BuwKOmLwI+wT9/+1/lB+oE7j6Vb0Js916dOl1BII8lB7iBFlv4HBylYua0F3V4eTuYzPFNDPA7DNVI5pOTMBwAMT38LeZuWudLb1i5o9SDH/gAA/xSYL62yZZo0vDSTb+rna+X5y1eQjfKV4bAVcYDaXoRsJkreA4CBdM2HSxmTz8+PxwLAWXxq1rbrx2GkZaNwHgDEXPAHgI+ic+AH72XCqS4sg4vyxXc62P64Da7MstVh8KCFc+gcOofOoXPoHDqHzqFz6Bw6h86h/we6lOG2Nm+APdK1/2OoC1WZJsgCpqFubhPT7MM9mt3B9G+gh37BuWfZIraU/YjdSbgyD+jWSP5UoUV6P4AmO8twjNNP2HVN9XSad0Tu3WAeXwfe8VO0d5aFCiKnf3s0/vBkC7uTrSLw4XFdl5eHhrzqGkSXaoTxivu1pJATGzHKkUhF4b0ivGncpDDNf5mPqFZh5gMVpbQi+1UlcWpUpGw3ZWjCVPKyf9zUSxkB0wO632raDbwtlYOBwABGTQhbGhwZBH5WdhTp0DQo19QMTYagapARYVy/x9Z4ij+QG2K+7yH4UwhcPC7ejWHT+NX4qGJdRMBsniJkWSG6FXN7ZDJNFVn2tdEmGN2ZU3HRN9+xQ5XJlA6jSscePIywUi6av6kdmVy6Jqy77XMQAJzWq63Ltt+YddWYFe4ESu5C4Ym1XPE7QAsKxYlcCW4sy2Gf902pwDHaG7HULSnTTdpVKIHc47LkyV1mHo8V5ZnENYMQ7sz441a+hU7UP3WjzI6+1lCBU+VySJ45nVNDHJy0y+XskBg3zcYOtVlsB8oHM+G0HWZEbnnw+YKnusmXpSg+Y+rXMh4hZZ/9FIIxPa4otB5a7ApsxIoJamtjIS7DVg1ZqWKbras83OtCNR4XeeiBsi7h70GbpzY168O/6nRxxxxME21CrMU3HnhGjbrbD4y573VaIu+O8Y5Lj6/MLyWEHFBFStX4GjxGYFHoyCU22n7poCCEbAwSuOst2f7SMRH1F0yD/kyh6Y6w5zLkEq1tWCLx1AlD7NnqMIscEYdoCtCAIMcCzZCx4UJ6AZZPop1xGvJMYSqj7elscW91azjaDW7Jcfu3BdgCkmJiSJnXjxIEZM+k492L9rWK6YYPQ8JvDOIRVtGXLCpWgtU7kJRAasG5dCa1C/M8qWrIxBViNwSbdTZyxadhTaVCl0NPNhq0X6HxUkNNZlW7I47jEGfPboI+p7Ewip+6JAmP7Uw9WgdCfdnY1tQ/36dBZgO0chFC6+6tDb+YXccJVMsRn0RoSU5EVwexL6tsFfUM3XCKJFUiRc4aE39gWNcXm6q0xVPySmikfZSTpaWP26lJiU2hLYH6jt7I1XpLs1OP0p1yW+Gl8M4wHjouU9x3nMZmvDudtakLATyoMTxGcdja3TOEndh+/gy6dZ7B0hwYXi9yGTyIT5E5XBXPsen35FT7JjLYpKcOUWmrCtzWoL/fNErTq/jmRtgf39buDRF4GUacLBEkaelmZeqMYph0BTGbI95ybafm3q4T9cK9u2NkAbhmZx9PmyTz9B1XOTczqQaQU2x3bqdtkm9vJOJUFXVc+qmaJAWaVX9FEHlxGJElSLU4CGrIQqce1qRHrT9YP7HVwFihqnj28qiw50cxY91tyBk25v68Vs5irLZfpvYN8WdPIlGF/DURZHpOUgQy5B+J6j6eXCC8+b4aBANzGhnEnh+SCx3rU1Q0yn+SsqQs6ZUJiS6dJcoxqjNQnFo9qEd7t4Jv8qEYTGidv/o7aHH94gaFBMt5oUbt+bIt1itTNCix5T6VUI+9aD4Hpkf16viKpmxBhpK0XIs4tfG6u9KDPuss1+s5um8uEBJmN/awaRhhPVUvsSFF0XdjBRzQxmu4acRS8u69XtHYkVd1SX44yS/a5WmtA8T3C6SBjVZaoaVpJpMkQ8meuCP3erfCu7pfPvBl6zKinSpT0gpJ/lX4fbM1MJ6Z6Go5sCVGUMbV/9zgMG/e2xTFNHPdBMu6v1JP9339+t17FELGZ0mm73XDor/RrAerxrKlS+Ifx8rCuFvEHXH4qhR6fQAG/8lPVy6sgt56xlDJ1XfAGH5w9Y+XLkkYPHwVWdAJLdD8CkWazz1x26mgIeu9FcCDu/mwsLdk9KYx0cHxzT+uD9OKDtPmZVRpmXoq6JC7A5iBMu1W7efBPAIHS6xjiQv3ZjNJOXUKHbHy4MR+ShIt/pkCa3kpt129wKTF75sQdnbgi3pnD+1zuHl4K/oZJeiX/Q3DnP7hjY35fMvWaPMrqnaGOG4AUeSE4Ew2C9bEEKilaSIpq0cNzRRD/PDG7ATzK0e8S86B1MKbRn1xGg+Mlq3lTul2vRbjTuy0nOm9PSs/ZWO9oiwT5o1Sq0rXodqpnWvKB4/4dHFVFGNb9yN5W/uN677ll28/M5mLkWJqCUt8g2sZLrWwGoV4rdbkUJz8vsYZ7snmbkmHO0Tt8tCMkjdqHuFH7fY0MMQxqnEBlx7So6pGKUxR1143kMvIvEL0Iwx7ROdrIINNRlX6yqAVNpXiWHUyBek7blvEVpsxIs89XTwqnfS3DI3qjNUnKuGOR6/p2y/ppC0A9ojtNvKoaK30ZWPu9mYoCKWg1/n87quJ6BdxbwN7akL9cS/QuUZE713+Ocv1sReLnx/yU8TW+J0cCa6qjO46MktJGhoHbmX/5JyZXHoixdfrRz/+ry+AFw9trd7IftiVW2cu8SuE20T+XwDggbB286rpGafRxIRditru/Fyo9bkKHjHAT8Gp85evQHimJ5QndsLR6Klp9sl1YcRpCMSl+X6L5r0FAC0J1Biozcvi8bzzZ/TWiKKJXffgSEDcroQYfvThb/8NUEsDBBQAAgAIAM1m2EZqfcGNSwAAAGoAAAAbAAAAdW5pdmVyc2FsL3VuaXZlcnNhbC5wbmcueG1ss7GvyM1RKEstKs7Mz7NVMtQzULK34+WyKShKLctMLVeoAIoBBSFASaESyDVCcMszU0oybJXMzZGUZKRmpmeU2CqZmlvABfWBRgIAUEsBAgAAFAACAAgAzWbYRlp/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
  <p:tag name="ISPRING_ULTRA_SCORM_COURSE_ID" val="FFB65A0F-99F2-4AB4-B984-25A3494E0190"/>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Business 05"/>
  <p:tag name="ARTICULATE_SLIDE_COUNT" val="26"/>
  <p:tag name="ISPRING_SCORM_ENDPOINT" val="&lt;endpoint&gt;&lt;enable&gt;0&lt;/enable&gt;&lt;lrs&gt;http://&lt;/lrs&gt;&lt;auth&gt;0&lt;/auth&gt;&lt;login&gt;&lt;/login&gt;&lt;password&gt;&lt;/password&gt;&lt;key&gt;&lt;/key&gt;&lt;name&gt;&lt;/name&gt;&lt;email&gt;&lt;/email&gt;&lt;/endpoint&gt;&#10;"/>
  <p:tag name="ARTICULATE_PROJECT_OPEN" val="0"/>
  <p:tag name="ISPRING_RESOURCE_PATHS_HASH_PRESENTER" val="cb70f085bf509c4f9262f4c046274447532afc8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imated light slidesTF00654311.potx" id="{29CB8A8A-1EB5-4B9A-8C02-52918C52E4D6}" vid="{742FD3A2-1E2A-4F32-AD9C-3A49E5E68C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562</Words>
  <Application>Microsoft Office PowerPoint</Application>
  <PresentationFormat>Widescreen</PresentationFormat>
  <Paragraphs>77</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Cantarell</vt:lpstr>
      <vt:lpstr>Glegoo</vt:lpstr>
      <vt:lpstr>Times New Roman</vt:lpstr>
      <vt:lpstr>Office Theme</vt:lpstr>
      <vt:lpstr>Flight Management          System</vt:lpstr>
      <vt:lpstr>Introduction</vt:lpstr>
      <vt:lpstr>Software Requirements</vt:lpstr>
      <vt:lpstr>Project Overview</vt:lpstr>
      <vt:lpstr>For easy navigation, this flight management system considers a proper dashboard for the Admin and the Customer. There are different dashboards based on user type either Admin or Customer with different privileges.  </vt:lpstr>
      <vt:lpstr>AIRPORT PAGE</vt:lpstr>
      <vt:lpstr>ROUTE PAGE</vt:lpstr>
      <vt:lpstr>FLIGHT PAGE</vt:lpstr>
      <vt:lpstr>BOOKING PAGE</vt:lpstr>
      <vt:lpstr>TICKET INVOICE</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2024-07-28T10:28:19Z</dcterms:created>
  <dcterms:modified xsi:type="dcterms:W3CDTF">2024-07-31T16:47:33Z</dcterms:modified>
</cp:coreProperties>
</file>